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5" r:id="rId2"/>
    <p:sldId id="286" r:id="rId3"/>
    <p:sldId id="287" r:id="rId4"/>
    <p:sldId id="283" r:id="rId5"/>
    <p:sldId id="259" r:id="rId6"/>
    <p:sldId id="260" r:id="rId7"/>
    <p:sldId id="261" r:id="rId8"/>
    <p:sldId id="262" r:id="rId9"/>
    <p:sldId id="263" r:id="rId10"/>
    <p:sldId id="291" r:id="rId11"/>
    <p:sldId id="264" r:id="rId12"/>
    <p:sldId id="265" r:id="rId13"/>
    <p:sldId id="266" r:id="rId14"/>
    <p:sldId id="267" r:id="rId15"/>
    <p:sldId id="292" r:id="rId16"/>
    <p:sldId id="269" r:id="rId17"/>
    <p:sldId id="270" r:id="rId18"/>
    <p:sldId id="272" r:id="rId19"/>
    <p:sldId id="273" r:id="rId20"/>
    <p:sldId id="277" r:id="rId21"/>
    <p:sldId id="279" r:id="rId22"/>
    <p:sldId id="293" r:id="rId23"/>
    <p:sldId id="278" r:id="rId24"/>
    <p:sldId id="274" r:id="rId25"/>
    <p:sldId id="275" r:id="rId26"/>
    <p:sldId id="280" r:id="rId27"/>
    <p:sldId id="282" r:id="rId28"/>
    <p:sldId id="294"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48A8"/>
    <a:srgbClr val="EA1E63"/>
    <a:srgbClr val="F2F2F2"/>
    <a:srgbClr val="FFFFFF"/>
    <a:srgbClr val="C8B757"/>
    <a:srgbClr val="093FA9"/>
    <a:srgbClr val="FAFAFA"/>
    <a:srgbClr val="FF278C"/>
    <a:srgbClr val="F8F8F8"/>
    <a:srgbClr val="F9F9F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78" autoAdjust="0"/>
    <p:restoredTop sz="95405" autoAdjust="0"/>
  </p:normalViewPr>
  <p:slideViewPr>
    <p:cSldViewPr snapToGrid="0">
      <p:cViewPr varScale="1">
        <p:scale>
          <a:sx n="108" d="100"/>
          <a:sy n="108" d="100"/>
        </p:scale>
        <p:origin x="-426" y="-90"/>
      </p:cViewPr>
      <p:guideLst>
        <p:guide orient="horz" pos="2160"/>
        <p:guide pos="3840"/>
      </p:guideLst>
    </p:cSldViewPr>
  </p:slideViewPr>
  <p:notesTextViewPr>
    <p:cViewPr>
      <p:scale>
        <a:sx n="1" d="1"/>
        <a:sy n="1" d="1"/>
      </p:scale>
      <p:origin x="0" y="54"/>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B2705-3423-40B1-972F-3A4C29291484}" type="datetimeFigureOut">
              <a:rPr lang="zh-CN" altLang="en-US" smtClean="0"/>
              <a:pPr/>
              <a:t>2017/7/10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A304C-61A0-41BF-91EF-B3E7D2227CC4}" type="slidenum">
              <a:rPr lang="zh-CN" altLang="en-US" smtClean="0"/>
              <a:pPr/>
              <a:t>‹#›</a:t>
            </a:fld>
            <a:endParaRPr lang="zh-CN" altLang="en-US"/>
          </a:p>
        </p:txBody>
      </p:sp>
    </p:spTree>
    <p:extLst>
      <p:ext uri="{BB962C8B-B14F-4D97-AF65-F5344CB8AC3E}">
        <p14:creationId xmlns="" xmlns:p14="http://schemas.microsoft.com/office/powerpoint/2010/main" val="247955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D7DE43C7-BEB6-426A-BE16-2C91E01EB2DC}" type="slidenum">
              <a:rPr lang="zh-CN" altLang="en-US" smtClean="0"/>
              <a:pPr/>
              <a:t>1</a:t>
            </a:fld>
            <a:endParaRPr lang="zh-CN" altLang="en-US"/>
          </a:p>
        </p:txBody>
      </p:sp>
    </p:spTree>
    <p:extLst>
      <p:ext uri="{BB962C8B-B14F-4D97-AF65-F5344CB8AC3E}">
        <p14:creationId xmlns="" xmlns:p14="http://schemas.microsoft.com/office/powerpoint/2010/main" val="1380132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DE43C7-BEB6-426A-BE16-2C91E01EB2DC}" type="slidenum">
              <a:rPr lang="zh-CN" altLang="en-US" smtClean="0"/>
              <a:pPr/>
              <a:t>10</a:t>
            </a:fld>
            <a:endParaRPr lang="zh-CN" altLang="en-US"/>
          </a:p>
        </p:txBody>
      </p:sp>
    </p:spTree>
    <p:extLst>
      <p:ext uri="{BB962C8B-B14F-4D97-AF65-F5344CB8AC3E}">
        <p14:creationId xmlns="" xmlns:p14="http://schemas.microsoft.com/office/powerpoint/2010/main" val="396474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a:p>
        </p:txBody>
      </p:sp>
    </p:spTree>
    <p:extLst>
      <p:ext uri="{BB962C8B-B14F-4D97-AF65-F5344CB8AC3E}">
        <p14:creationId xmlns="" xmlns:p14="http://schemas.microsoft.com/office/powerpoint/2010/main" val="3599626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a:p>
        </p:txBody>
      </p:sp>
    </p:spTree>
    <p:extLst>
      <p:ext uri="{BB962C8B-B14F-4D97-AF65-F5344CB8AC3E}">
        <p14:creationId xmlns="" xmlns:p14="http://schemas.microsoft.com/office/powerpoint/2010/main" val="12483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a:p>
        </p:txBody>
      </p:sp>
    </p:spTree>
    <p:extLst>
      <p:ext uri="{BB962C8B-B14F-4D97-AF65-F5344CB8AC3E}">
        <p14:creationId xmlns="" xmlns:p14="http://schemas.microsoft.com/office/powerpoint/2010/main" val="1384280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a:p>
        </p:txBody>
      </p:sp>
    </p:spTree>
    <p:extLst>
      <p:ext uri="{BB962C8B-B14F-4D97-AF65-F5344CB8AC3E}">
        <p14:creationId xmlns="" xmlns:p14="http://schemas.microsoft.com/office/powerpoint/2010/main" val="3016233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DE43C7-BEB6-426A-BE16-2C91E01EB2DC}" type="slidenum">
              <a:rPr lang="zh-CN" altLang="en-US" smtClean="0"/>
              <a:pPr/>
              <a:t>15</a:t>
            </a:fld>
            <a:endParaRPr lang="zh-CN" altLang="en-US"/>
          </a:p>
        </p:txBody>
      </p:sp>
    </p:spTree>
    <p:extLst>
      <p:ext uri="{BB962C8B-B14F-4D97-AF65-F5344CB8AC3E}">
        <p14:creationId xmlns="" xmlns:p14="http://schemas.microsoft.com/office/powerpoint/2010/main" val="107807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a:p>
        </p:txBody>
      </p:sp>
    </p:spTree>
    <p:extLst>
      <p:ext uri="{BB962C8B-B14F-4D97-AF65-F5344CB8AC3E}">
        <p14:creationId xmlns="" xmlns:p14="http://schemas.microsoft.com/office/powerpoint/2010/main" val="2591655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17</a:t>
            </a:fld>
            <a:endParaRPr lang="zh-CN" altLang="en-US"/>
          </a:p>
        </p:txBody>
      </p:sp>
    </p:spTree>
    <p:extLst>
      <p:ext uri="{BB962C8B-B14F-4D97-AF65-F5344CB8AC3E}">
        <p14:creationId xmlns="" xmlns:p14="http://schemas.microsoft.com/office/powerpoint/2010/main" val="2021495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a:p>
        </p:txBody>
      </p:sp>
    </p:spTree>
    <p:extLst>
      <p:ext uri="{BB962C8B-B14F-4D97-AF65-F5344CB8AC3E}">
        <p14:creationId xmlns="" xmlns:p14="http://schemas.microsoft.com/office/powerpoint/2010/main" val="100040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a:p>
        </p:txBody>
      </p:sp>
    </p:spTree>
    <p:extLst>
      <p:ext uri="{BB962C8B-B14F-4D97-AF65-F5344CB8AC3E}">
        <p14:creationId xmlns="" xmlns:p14="http://schemas.microsoft.com/office/powerpoint/2010/main" val="2346169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DE43C7-BEB6-426A-BE16-2C91E01EB2DC}" type="slidenum">
              <a:rPr lang="zh-CN" altLang="en-US" smtClean="0"/>
              <a:pPr/>
              <a:t>2</a:t>
            </a:fld>
            <a:endParaRPr lang="zh-CN" altLang="en-US"/>
          </a:p>
        </p:txBody>
      </p:sp>
    </p:spTree>
    <p:extLst>
      <p:ext uri="{BB962C8B-B14F-4D97-AF65-F5344CB8AC3E}">
        <p14:creationId xmlns="" xmlns:p14="http://schemas.microsoft.com/office/powerpoint/2010/main" val="3853193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a:p>
        </p:txBody>
      </p:sp>
    </p:spTree>
    <p:extLst>
      <p:ext uri="{BB962C8B-B14F-4D97-AF65-F5344CB8AC3E}">
        <p14:creationId xmlns="" xmlns:p14="http://schemas.microsoft.com/office/powerpoint/2010/main" val="1994498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a:p>
        </p:txBody>
      </p:sp>
    </p:spTree>
    <p:extLst>
      <p:ext uri="{BB962C8B-B14F-4D97-AF65-F5344CB8AC3E}">
        <p14:creationId xmlns="" xmlns:p14="http://schemas.microsoft.com/office/powerpoint/2010/main" val="662098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DE43C7-BEB6-426A-BE16-2C91E01EB2DC}" type="slidenum">
              <a:rPr lang="zh-CN" altLang="en-US" smtClean="0"/>
              <a:pPr/>
              <a:t>22</a:t>
            </a:fld>
            <a:endParaRPr lang="zh-CN" altLang="en-US"/>
          </a:p>
        </p:txBody>
      </p:sp>
    </p:spTree>
    <p:extLst>
      <p:ext uri="{BB962C8B-B14F-4D97-AF65-F5344CB8AC3E}">
        <p14:creationId xmlns="" xmlns:p14="http://schemas.microsoft.com/office/powerpoint/2010/main" val="916112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23</a:t>
            </a:fld>
            <a:endParaRPr lang="zh-CN" altLang="en-US"/>
          </a:p>
        </p:txBody>
      </p:sp>
    </p:spTree>
    <p:extLst>
      <p:ext uri="{BB962C8B-B14F-4D97-AF65-F5344CB8AC3E}">
        <p14:creationId xmlns="" xmlns:p14="http://schemas.microsoft.com/office/powerpoint/2010/main" val="2604144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24</a:t>
            </a:fld>
            <a:endParaRPr lang="zh-CN" altLang="en-US"/>
          </a:p>
        </p:txBody>
      </p:sp>
    </p:spTree>
    <p:extLst>
      <p:ext uri="{BB962C8B-B14F-4D97-AF65-F5344CB8AC3E}">
        <p14:creationId xmlns="" xmlns:p14="http://schemas.microsoft.com/office/powerpoint/2010/main" val="2296267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25</a:t>
            </a:fld>
            <a:endParaRPr lang="zh-CN" altLang="en-US"/>
          </a:p>
        </p:txBody>
      </p:sp>
    </p:spTree>
    <p:extLst>
      <p:ext uri="{BB962C8B-B14F-4D97-AF65-F5344CB8AC3E}">
        <p14:creationId xmlns="" xmlns:p14="http://schemas.microsoft.com/office/powerpoint/2010/main" val="3230149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a:p>
        </p:txBody>
      </p:sp>
    </p:spTree>
    <p:extLst>
      <p:ext uri="{BB962C8B-B14F-4D97-AF65-F5344CB8AC3E}">
        <p14:creationId xmlns="" xmlns:p14="http://schemas.microsoft.com/office/powerpoint/2010/main" val="980469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a:p>
        </p:txBody>
      </p:sp>
    </p:spTree>
    <p:extLst>
      <p:ext uri="{BB962C8B-B14F-4D97-AF65-F5344CB8AC3E}">
        <p14:creationId xmlns="" xmlns:p14="http://schemas.microsoft.com/office/powerpoint/2010/main" val="415996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smtClean="0"/>
              <a:t>https://liangliangtuwen.tmall.com</a:t>
            </a:r>
            <a:endParaRPr lang="zh-CN" altLang="en-US"/>
          </a:p>
        </p:txBody>
      </p:sp>
      <p:sp>
        <p:nvSpPr>
          <p:cNvPr id="4" name="灯片编号占位符 3"/>
          <p:cNvSpPr>
            <a:spLocks noGrp="1"/>
          </p:cNvSpPr>
          <p:nvPr>
            <p:ph type="sldNum" sz="quarter" idx="10"/>
          </p:nvPr>
        </p:nvSpPr>
        <p:spPr/>
        <p:txBody>
          <a:bodyPr/>
          <a:lstStyle/>
          <a:p>
            <a:fld id="{D7DE43C7-BEB6-426A-BE16-2C91E01EB2DC}" type="slidenum">
              <a:rPr lang="zh-CN" altLang="en-US" smtClean="0"/>
              <a:pPr/>
              <a:t>28</a:t>
            </a:fld>
            <a:endParaRPr lang="zh-CN" altLang="en-US"/>
          </a:p>
        </p:txBody>
      </p:sp>
    </p:spTree>
    <p:extLst>
      <p:ext uri="{BB962C8B-B14F-4D97-AF65-F5344CB8AC3E}">
        <p14:creationId xmlns="" xmlns:p14="http://schemas.microsoft.com/office/powerpoint/2010/main" val="3928047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DE43C7-BEB6-426A-BE16-2C91E01EB2DC}" type="slidenum">
              <a:rPr lang="zh-CN" altLang="en-US" smtClean="0"/>
              <a:pPr/>
              <a:t>3</a:t>
            </a:fld>
            <a:endParaRPr lang="zh-CN" altLang="en-US"/>
          </a:p>
        </p:txBody>
      </p:sp>
    </p:spTree>
    <p:extLst>
      <p:ext uri="{BB962C8B-B14F-4D97-AF65-F5344CB8AC3E}">
        <p14:creationId xmlns="" xmlns:p14="http://schemas.microsoft.com/office/powerpoint/2010/main" val="842087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a:p>
        </p:txBody>
      </p:sp>
    </p:spTree>
    <p:extLst>
      <p:ext uri="{BB962C8B-B14F-4D97-AF65-F5344CB8AC3E}">
        <p14:creationId xmlns="" xmlns:p14="http://schemas.microsoft.com/office/powerpoint/2010/main" val="257809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a:p>
        </p:txBody>
      </p:sp>
    </p:spTree>
    <p:extLst>
      <p:ext uri="{BB962C8B-B14F-4D97-AF65-F5344CB8AC3E}">
        <p14:creationId xmlns="" xmlns:p14="http://schemas.microsoft.com/office/powerpoint/2010/main" val="50979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a:p>
        </p:txBody>
      </p:sp>
    </p:spTree>
    <p:extLst>
      <p:ext uri="{BB962C8B-B14F-4D97-AF65-F5344CB8AC3E}">
        <p14:creationId xmlns="" xmlns:p14="http://schemas.microsoft.com/office/powerpoint/2010/main" val="217653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a:p>
        </p:txBody>
      </p:sp>
    </p:spTree>
    <p:extLst>
      <p:ext uri="{BB962C8B-B14F-4D97-AF65-F5344CB8AC3E}">
        <p14:creationId xmlns="" xmlns:p14="http://schemas.microsoft.com/office/powerpoint/2010/main" val="2313720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a:p>
        </p:txBody>
      </p:sp>
    </p:spTree>
    <p:extLst>
      <p:ext uri="{BB962C8B-B14F-4D97-AF65-F5344CB8AC3E}">
        <p14:creationId xmlns="" xmlns:p14="http://schemas.microsoft.com/office/powerpoint/2010/main" val="3593568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a:p>
        </p:txBody>
      </p:sp>
    </p:spTree>
    <p:extLst>
      <p:ext uri="{BB962C8B-B14F-4D97-AF65-F5344CB8AC3E}">
        <p14:creationId xmlns="" xmlns:p14="http://schemas.microsoft.com/office/powerpoint/2010/main" val="4271644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8DE0D8B-ACF1-4737-B601-FF7132F9567E}"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2526980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DE0D8B-ACF1-4737-B601-FF7132F9567E}"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1667181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DE0D8B-ACF1-4737-B601-FF7132F9567E}"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4253591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DE0D8B-ACF1-4737-B601-FF7132F9567E}"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4017988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8DE0D8B-ACF1-4737-B601-FF7132F9567E}"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23329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8DE0D8B-ACF1-4737-B601-FF7132F9567E}"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3565025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8DE0D8B-ACF1-4737-B601-FF7132F9567E}" type="datetimeFigureOut">
              <a:rPr lang="zh-CN" altLang="en-US" smtClean="0"/>
              <a:pPr/>
              <a:t>2017/7/10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2031133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8DE0D8B-ACF1-4737-B601-FF7132F9567E}" type="datetimeFigureOut">
              <a:rPr lang="zh-CN" altLang="en-US" smtClean="0"/>
              <a:pPr/>
              <a:t>2017/7/10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311590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DE0D8B-ACF1-4737-B601-FF7132F9567E}" type="datetimeFigureOut">
              <a:rPr lang="zh-CN" altLang="en-US" smtClean="0"/>
              <a:pPr/>
              <a:t>2017/7/10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1776744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8DE0D8B-ACF1-4737-B601-FF7132F9567E}"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613886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8DE0D8B-ACF1-4737-B601-FF7132F9567E}"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2028653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DE0D8B-ACF1-4737-B601-FF7132F9567E}" type="datetimeFigureOut">
              <a:rPr lang="zh-CN" altLang="en-US" smtClean="0"/>
              <a:pPr/>
              <a:t>2017/7/10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3A1413-1C9C-4DF8-878C-BFB7925CFA61}" type="slidenum">
              <a:rPr lang="zh-CN" altLang="en-US" smtClean="0"/>
              <a:pPr/>
              <a:t>‹#›</a:t>
            </a:fld>
            <a:endParaRPr lang="zh-CN" altLang="en-US"/>
          </a:p>
        </p:txBody>
      </p:sp>
    </p:spTree>
    <p:extLst>
      <p:ext uri="{BB962C8B-B14F-4D97-AF65-F5344CB8AC3E}">
        <p14:creationId xmlns="" xmlns:p14="http://schemas.microsoft.com/office/powerpoint/2010/main" val="2649676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1.mp3"/><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1.mp3"/><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4" cstate="print">
            <a:extLst>
              <a:ext uri="{28A0092B-C50C-407E-A947-70E740481C1C}">
                <a14:useLocalDpi xmlns="" xmlns:a14="http://schemas.microsoft.com/office/drawing/2010/main" val="0"/>
              </a:ext>
            </a:extLst>
          </a:blip>
          <a:srcRect l="9828" r="16200" b="139"/>
          <a:stretch>
            <a:fillRect/>
          </a:stretch>
        </p:blipFill>
        <p:spPr>
          <a:xfrm flipH="1">
            <a:off x="6474342" y="0"/>
            <a:ext cx="5717659" cy="4839285"/>
          </a:xfrm>
          <a:custGeom>
            <a:avLst/>
            <a:gdLst>
              <a:gd name="connsiteX0" fmla="*/ 3962063 w 5717659"/>
              <a:gd name="connsiteY0" fmla="*/ 0 h 4839285"/>
              <a:gd name="connsiteX1" fmla="*/ 0 w 5717659"/>
              <a:gd name="connsiteY1" fmla="*/ 0 h 4839285"/>
              <a:gd name="connsiteX2" fmla="*/ 0 w 5717659"/>
              <a:gd name="connsiteY2" fmla="*/ 4839285 h 4839285"/>
              <a:gd name="connsiteX3" fmla="*/ 5717659 w 5717659"/>
              <a:gd name="connsiteY3" fmla="*/ 4839285 h 4839285"/>
            </a:gdLst>
            <a:ahLst/>
            <a:cxnLst>
              <a:cxn ang="0">
                <a:pos x="connsiteX0" y="connsiteY0"/>
              </a:cxn>
              <a:cxn ang="0">
                <a:pos x="connsiteX1" y="connsiteY1"/>
              </a:cxn>
              <a:cxn ang="0">
                <a:pos x="connsiteX2" y="connsiteY2"/>
              </a:cxn>
              <a:cxn ang="0">
                <a:pos x="connsiteX3" y="connsiteY3"/>
              </a:cxn>
            </a:cxnLst>
            <a:rect l="l" t="t" r="r" b="b"/>
            <a:pathLst>
              <a:path w="5717659" h="4839285">
                <a:moveTo>
                  <a:pt x="3962063" y="0"/>
                </a:moveTo>
                <a:lnTo>
                  <a:pt x="0" y="0"/>
                </a:lnTo>
                <a:lnTo>
                  <a:pt x="0" y="4839285"/>
                </a:lnTo>
                <a:lnTo>
                  <a:pt x="5717659" y="4839285"/>
                </a:lnTo>
                <a:close/>
              </a:path>
            </a:pathLst>
          </a:custGeom>
        </p:spPr>
      </p:pic>
      <p:sp>
        <p:nvSpPr>
          <p:cNvPr id="22" name="任意多边形 21"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1" y="0"/>
            <a:ext cx="5978766" cy="4839285"/>
          </a:xfrm>
          <a:custGeom>
            <a:avLst/>
            <a:gdLst>
              <a:gd name="connsiteX0" fmla="*/ 0 w 5978766"/>
              <a:gd name="connsiteY0" fmla="*/ 0 h 4839285"/>
              <a:gd name="connsiteX1" fmla="*/ 5978766 w 5978766"/>
              <a:gd name="connsiteY1" fmla="*/ 0 h 4839285"/>
              <a:gd name="connsiteX2" fmla="*/ 4223170 w 5978766"/>
              <a:gd name="connsiteY2" fmla="*/ 4839285 h 4839285"/>
              <a:gd name="connsiteX3" fmla="*/ 0 w 5978766"/>
              <a:gd name="connsiteY3" fmla="*/ 4839285 h 4839285"/>
            </a:gdLst>
            <a:ahLst/>
            <a:cxnLst>
              <a:cxn ang="0">
                <a:pos x="connsiteX0" y="connsiteY0"/>
              </a:cxn>
              <a:cxn ang="0">
                <a:pos x="connsiteX1" y="connsiteY1"/>
              </a:cxn>
              <a:cxn ang="0">
                <a:pos x="connsiteX2" y="connsiteY2"/>
              </a:cxn>
              <a:cxn ang="0">
                <a:pos x="connsiteX3" y="connsiteY3"/>
              </a:cxn>
            </a:cxnLst>
            <a:rect l="l" t="t" r="r" b="b"/>
            <a:pathLst>
              <a:path w="5978766" h="4839285">
                <a:moveTo>
                  <a:pt x="0" y="0"/>
                </a:moveTo>
                <a:lnTo>
                  <a:pt x="5978766" y="0"/>
                </a:lnTo>
                <a:lnTo>
                  <a:pt x="4223170" y="4839285"/>
                </a:lnTo>
                <a:lnTo>
                  <a:pt x="0" y="4839285"/>
                </a:lnTo>
                <a:close/>
              </a:path>
            </a:pathLst>
          </a:cu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111620" y="1403979"/>
            <a:ext cx="4801314" cy="1015663"/>
          </a:xfrm>
          <a:prstGeom prst="rect">
            <a:avLst/>
          </a:prstGeom>
          <a:noFill/>
          <a:effectLst/>
        </p:spPr>
        <p:txBody>
          <a:bodyPr wrap="none" rtlCol="0">
            <a:spAutoFit/>
          </a:bodyPr>
          <a:lstStyle/>
          <a:p>
            <a:pPr algn="ctr" fontAlgn="auto">
              <a:spcBef>
                <a:spcPts val="0"/>
              </a:spcBef>
              <a:spcAft>
                <a:spcPts val="0"/>
              </a:spcAft>
              <a:defRPr/>
            </a:pPr>
            <a:r>
              <a:rPr lang="zh-CN" altLang="en-US" sz="6000" b="1" dirty="0">
                <a:solidFill>
                  <a:schemeClr val="bg1"/>
                </a:solidFill>
                <a:latin typeface="微软雅黑" pitchFamily="34" charset="-122"/>
                <a:ea typeface="微软雅黑" pitchFamily="34" charset="-122"/>
                <a:sym typeface="微软雅黑" pitchFamily="34" charset="-122"/>
              </a:rPr>
              <a:t>岗位竞聘报告</a:t>
            </a:r>
          </a:p>
        </p:txBody>
      </p:sp>
      <p:sp>
        <p:nvSpPr>
          <p:cNvPr id="19" name="文本框 18"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2930157" y="5275777"/>
            <a:ext cx="6619120" cy="646331"/>
          </a:xfrm>
          <a:prstGeom prst="rect">
            <a:avLst/>
          </a:prstGeom>
          <a:noFill/>
          <a:effectLst/>
        </p:spPr>
        <p:txBody>
          <a:bodyPr wrap="none" rtlCol="0">
            <a:spAutoFit/>
          </a:bodyPr>
          <a:lstStyle/>
          <a:p>
            <a:pPr fontAlgn="auto">
              <a:spcBef>
                <a:spcPts val="0"/>
              </a:spcBef>
              <a:spcAft>
                <a:spcPts val="0"/>
              </a:spcAft>
              <a:defRPr/>
            </a:pPr>
            <a:r>
              <a:rPr lang="zh-CN" altLang="en-US" sz="3600" b="1" dirty="0" smtClean="0">
                <a:solidFill>
                  <a:srgbClr val="3748A8"/>
                </a:solidFill>
                <a:latin typeface="微软雅黑" pitchFamily="34" charset="-122"/>
                <a:ea typeface="微软雅黑" pitchFamily="34" charset="-122"/>
                <a:sym typeface="微软雅黑" pitchFamily="34" charset="-122"/>
              </a:rPr>
              <a:t>严谨实用</a:t>
            </a:r>
            <a:r>
              <a:rPr lang="zh-CN" altLang="en-US" sz="3600" b="1" dirty="0">
                <a:solidFill>
                  <a:srgbClr val="3748A8"/>
                </a:solidFill>
                <a:latin typeface="微软雅黑" pitchFamily="34" charset="-122"/>
                <a:ea typeface="微软雅黑" pitchFamily="34" charset="-122"/>
                <a:sym typeface="微软雅黑" pitchFamily="34" charset="-122"/>
              </a:rPr>
              <a:t>框架完整动态</a:t>
            </a:r>
            <a:r>
              <a:rPr lang="en-US" altLang="zh-CN" sz="3600" b="1" dirty="0">
                <a:solidFill>
                  <a:srgbClr val="3748A8"/>
                </a:solidFill>
                <a:latin typeface="微软雅黑" pitchFamily="34" charset="-122"/>
                <a:ea typeface="微软雅黑" pitchFamily="34" charset="-122"/>
                <a:sym typeface="微软雅黑" pitchFamily="34" charset="-122"/>
              </a:rPr>
              <a:t>PPT</a:t>
            </a:r>
            <a:r>
              <a:rPr lang="zh-CN" altLang="en-US" sz="3600" b="1" dirty="0">
                <a:solidFill>
                  <a:srgbClr val="3748A8"/>
                </a:solidFill>
                <a:latin typeface="微软雅黑" pitchFamily="34" charset="-122"/>
                <a:ea typeface="微软雅黑" pitchFamily="34" charset="-122"/>
                <a:sym typeface="微软雅黑" pitchFamily="34" charset="-122"/>
              </a:rPr>
              <a:t>模板</a:t>
            </a:r>
          </a:p>
        </p:txBody>
      </p:sp>
      <p:pic>
        <p:nvPicPr>
          <p:cNvPr id="2" name="Owl City&amp;Carly Rae Jepsen-Good Time"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a:hlinkClick r:id="" action="ppaction://media"/>
          </p:cNvPr>
          <p:cNvPicPr>
            <a:picLocks noChangeAspect="1"/>
          </p:cNvPicPr>
          <p:nvPr>
            <a:videoFile r:link="rId1"/>
            <p:extLst>
              <p:ext uri="{DAA4B4D4-6D71-4841-9C94-3DE7FCFB9230}">
                <p14:media xmlns="" xmlns:p14="http://schemas.microsoft.com/office/powerpoint/2010/main" r:embed="rId5"/>
              </p:ext>
            </p:extLst>
          </p:nvPr>
        </p:nvPicPr>
        <p:blipFill>
          <a:blip r:embed="rId6" cstate="print"/>
          <a:stretch>
            <a:fillRect/>
          </a:stretch>
        </p:blipFill>
        <p:spPr>
          <a:xfrm>
            <a:off x="6095999" y="-741565"/>
            <a:ext cx="609600" cy="609600"/>
          </a:xfrm>
          <a:prstGeom prst="rect">
            <a:avLst/>
          </a:prstGeom>
        </p:spPr>
      </p:pic>
      <p:sp>
        <p:nvSpPr>
          <p:cNvPr id="3" name="e7d195523061f1c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a:t>
            </a:r>
            <a:endParaRPr lang="zh-CN" altLang="en-US" sz="100"/>
          </a:p>
        </p:txBody>
      </p:sp>
      <p:sp>
        <p:nvSpPr>
          <p:cNvPr id="15" name="任意多边形 14"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4223171" y="0"/>
            <a:ext cx="4006765" cy="4839285"/>
          </a:xfrm>
          <a:custGeom>
            <a:avLst/>
            <a:gdLst>
              <a:gd name="connsiteX0" fmla="*/ 1755596 w 4006765"/>
              <a:gd name="connsiteY0" fmla="*/ 0 h 4839285"/>
              <a:gd name="connsiteX1" fmla="*/ 4006765 w 4006765"/>
              <a:gd name="connsiteY1" fmla="*/ 0 h 4839285"/>
              <a:gd name="connsiteX2" fmla="*/ 2251169 w 4006765"/>
              <a:gd name="connsiteY2" fmla="*/ 4839285 h 4839285"/>
              <a:gd name="connsiteX3" fmla="*/ 0 w 4006765"/>
              <a:gd name="connsiteY3" fmla="*/ 4839285 h 4839285"/>
            </a:gdLst>
            <a:ahLst/>
            <a:cxnLst>
              <a:cxn ang="0">
                <a:pos x="connsiteX0" y="connsiteY0"/>
              </a:cxn>
              <a:cxn ang="0">
                <a:pos x="connsiteX1" y="connsiteY1"/>
              </a:cxn>
              <a:cxn ang="0">
                <a:pos x="connsiteX2" y="connsiteY2"/>
              </a:cxn>
              <a:cxn ang="0">
                <a:pos x="connsiteX3" y="connsiteY3"/>
              </a:cxn>
            </a:cxnLst>
            <a:rect l="l" t="t" r="r" b="b"/>
            <a:pathLst>
              <a:path w="4006765" h="4839285">
                <a:moveTo>
                  <a:pt x="1755596" y="0"/>
                </a:moveTo>
                <a:lnTo>
                  <a:pt x="4006765" y="0"/>
                </a:lnTo>
                <a:lnTo>
                  <a:pt x="2251169" y="4839285"/>
                </a:lnTo>
                <a:lnTo>
                  <a:pt x="0" y="4839285"/>
                </a:ln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2797660" y="6007206"/>
            <a:ext cx="6624736" cy="0"/>
          </a:xfrm>
          <a:prstGeom prst="line">
            <a:avLst/>
          </a:prstGeom>
          <a:ln w="19050">
            <a:solidFill>
              <a:srgbClr val="202A36"/>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4828422" y="6242269"/>
            <a:ext cx="490800" cy="492972"/>
            <a:chOff x="9096726" y="250316"/>
            <a:chExt cx="626458" cy="629230"/>
          </a:xfrm>
        </p:grpSpPr>
        <p:sp>
          <p:nvSpPr>
            <p:cNvPr id="34" name="Oval 4"/>
            <p:cNvSpPr/>
            <p:nvPr/>
          </p:nvSpPr>
          <p:spPr>
            <a:xfrm>
              <a:off x="9096726" y="250316"/>
              <a:ext cx="626458" cy="62923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grpSp>
          <p:nvGrpSpPr>
            <p:cNvPr id="35" name="Group 4"/>
            <p:cNvGrpSpPr>
              <a:grpSpLocks noChangeAspect="1"/>
            </p:cNvGrpSpPr>
            <p:nvPr/>
          </p:nvGrpSpPr>
          <p:grpSpPr bwMode="auto">
            <a:xfrm>
              <a:off x="9304846" y="396473"/>
              <a:ext cx="210218" cy="336917"/>
              <a:chOff x="4638" y="-33"/>
              <a:chExt cx="667" cy="1069"/>
            </a:xfrm>
            <a:solidFill>
              <a:schemeClr val="bg1"/>
            </a:solidFill>
          </p:grpSpPr>
          <p:sp>
            <p:nvSpPr>
              <p:cNvPr id="3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zh-CN" altLang="en-US" sz="1350">
                  <a:solidFill>
                    <a:prstClr val="black"/>
                  </a:solidFill>
                </a:endParaRPr>
              </a:p>
            </p:txBody>
          </p:sp>
          <p:sp>
            <p:nvSpPr>
              <p:cNvPr id="3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zh-CN" altLang="en-US" sz="1350">
                  <a:solidFill>
                    <a:prstClr val="black"/>
                  </a:solidFill>
                </a:endParaRPr>
              </a:p>
            </p:txBody>
          </p:sp>
        </p:grpSp>
      </p:grpSp>
      <p:grpSp>
        <p:nvGrpSpPr>
          <p:cNvPr id="38" name="组合 37"/>
          <p:cNvGrpSpPr/>
          <p:nvPr/>
        </p:nvGrpSpPr>
        <p:grpSpPr>
          <a:xfrm>
            <a:off x="5506719" y="6242269"/>
            <a:ext cx="490800" cy="492972"/>
            <a:chOff x="10596810" y="-683024"/>
            <a:chExt cx="626458" cy="629230"/>
          </a:xfrm>
        </p:grpSpPr>
        <p:sp>
          <p:nvSpPr>
            <p:cNvPr id="39" name="Oval 4"/>
            <p:cNvSpPr/>
            <p:nvPr/>
          </p:nvSpPr>
          <p:spPr>
            <a:xfrm>
              <a:off x="10596810" y="-683024"/>
              <a:ext cx="626458" cy="62923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40" name="Freeform 9"/>
            <p:cNvSpPr>
              <a:spLocks noEditPoints="1"/>
            </p:cNvSpPr>
            <p:nvPr/>
          </p:nvSpPr>
          <p:spPr bwMode="auto">
            <a:xfrm rot="19469485">
              <a:off x="10730658" y="-559551"/>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41" name="组合 40"/>
          <p:cNvGrpSpPr/>
          <p:nvPr/>
        </p:nvGrpSpPr>
        <p:grpSpPr>
          <a:xfrm>
            <a:off x="6203977" y="6242269"/>
            <a:ext cx="490800" cy="492972"/>
            <a:chOff x="10596810" y="503370"/>
            <a:chExt cx="626458" cy="629230"/>
          </a:xfrm>
        </p:grpSpPr>
        <p:sp>
          <p:nvSpPr>
            <p:cNvPr id="42" name="Oval 4"/>
            <p:cNvSpPr/>
            <p:nvPr/>
          </p:nvSpPr>
          <p:spPr>
            <a:xfrm>
              <a:off x="10596810" y="503370"/>
              <a:ext cx="626458" cy="62923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43" name="Freeform 145"/>
            <p:cNvSpPr>
              <a:spLocks noEditPoints="1"/>
            </p:cNvSpPr>
            <p:nvPr/>
          </p:nvSpPr>
          <p:spPr bwMode="auto">
            <a:xfrm>
              <a:off x="10800089" y="652160"/>
              <a:ext cx="219900" cy="331651"/>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6905185" y="6242269"/>
            <a:ext cx="490800" cy="492972"/>
            <a:chOff x="10596810" y="1655498"/>
            <a:chExt cx="626458" cy="629230"/>
          </a:xfrm>
        </p:grpSpPr>
        <p:sp>
          <p:nvSpPr>
            <p:cNvPr id="45" name="Oval 4"/>
            <p:cNvSpPr/>
            <p:nvPr/>
          </p:nvSpPr>
          <p:spPr>
            <a:xfrm>
              <a:off x="10596810" y="1655498"/>
              <a:ext cx="626458" cy="62923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46" name="Freeform 206"/>
            <p:cNvSpPr>
              <a:spLocks noChangeAspect="1" noEditPoints="1"/>
            </p:cNvSpPr>
            <p:nvPr/>
          </p:nvSpPr>
          <p:spPr bwMode="auto">
            <a:xfrm>
              <a:off x="10778107" y="1810635"/>
              <a:ext cx="263865"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47" name="文本框 4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906914" y="2245181"/>
            <a:ext cx="4716356" cy="1077218"/>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32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应聘人</a:t>
            </a:r>
            <a:r>
              <a:rPr lang="zh-CN" altLang="en-US" sz="32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a:t>
            </a:r>
            <a:r>
              <a:rPr lang="zh-CN" altLang="en-US" sz="3200" b="1" dirty="0">
                <a:solidFill>
                  <a:schemeClr val="bg1"/>
                </a:solidFill>
                <a:latin typeface="幼圆" panose="02010509060101010101" pitchFamily="49" charset="-122"/>
                <a:ea typeface="幼圆" panose="02010509060101010101" pitchFamily="49" charset="-122"/>
                <a:cs typeface="Kartika" panose="02020503030404060203" pitchFamily="18" charset="0"/>
              </a:rPr>
              <a:t>亮</a:t>
            </a:r>
            <a:r>
              <a:rPr lang="zh-CN" altLang="en-US" sz="32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亮图文旗舰店</a:t>
            </a:r>
            <a:endParaRPr lang="en-US" altLang="zh-CN" sz="32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sp>
        <p:nvSpPr>
          <p:cNvPr id="27" name="矩形 26"/>
          <p:cNvSpPr/>
          <p:nvPr/>
        </p:nvSpPr>
        <p:spPr>
          <a:xfrm>
            <a:off x="-1209629" y="602907"/>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209630" y="1890372"/>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323112327"/>
      </p:ext>
    </p:extLst>
  </p:cSld>
  <p:clrMapOvr>
    <a:masterClrMapping/>
  </p:clrMapOvr>
  <mc:AlternateContent xmlns:mc="http://schemas.openxmlformats.org/markup-compatibility/2006">
    <mc:Choice xmlns="" xmlns:p14="http://schemas.microsoft.com/office/powerpoint/2010/main" Requires="p14">
      <p:transition spd="slow" p14:dur="3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8" presetClass="entr" presetSubtype="12"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strips(downLeft)">
                                      <p:cBhvr>
                                        <p:cTn id="9" dur="750"/>
                                        <p:tgtEl>
                                          <p:spTgt spid="21"/>
                                        </p:tgtEl>
                                      </p:cBhvr>
                                    </p:animEffect>
                                  </p:childTnLst>
                                </p:cTn>
                              </p:par>
                            </p:childTnLst>
                          </p:cTn>
                        </p:par>
                        <p:par>
                          <p:cTn id="10" fill="hold">
                            <p:stCondLst>
                              <p:cond delay="750"/>
                            </p:stCondLst>
                            <p:childTnLst>
                              <p:par>
                                <p:cTn id="11" presetID="2" presetClass="entr" presetSubtype="8" decel="28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750" fill="hold"/>
                                        <p:tgtEl>
                                          <p:spTgt spid="15"/>
                                        </p:tgtEl>
                                        <p:attrNameLst>
                                          <p:attrName>ppt_x</p:attrName>
                                        </p:attrNameLst>
                                      </p:cBhvr>
                                      <p:tavLst>
                                        <p:tav tm="0">
                                          <p:val>
                                            <p:strVal val="0-#ppt_w/2"/>
                                          </p:val>
                                        </p:tav>
                                        <p:tav tm="100000">
                                          <p:val>
                                            <p:strVal val="#ppt_x"/>
                                          </p:val>
                                        </p:tav>
                                      </p:tavLst>
                                    </p:anim>
                                    <p:anim calcmode="lin" valueType="num">
                                      <p:cBhvr additive="base">
                                        <p:cTn id="14" dur="750" fill="hold"/>
                                        <p:tgtEl>
                                          <p:spTgt spid="15"/>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childTnLst>
                          </p:cTn>
                        </p:par>
                        <p:par>
                          <p:cTn id="19" fill="hold">
                            <p:stCondLst>
                              <p:cond delay="2000"/>
                            </p:stCondLst>
                            <p:childTnLst>
                              <p:par>
                                <p:cTn id="20" presetID="25"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25" dur="1000" fill="hold"/>
                                        <p:tgtEl>
                                          <p:spTgt spid="18"/>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18"/>
                                        </p:tgtEl>
                                      </p:cBhvr>
                                    </p:animEffect>
                                  </p:childTnLst>
                                </p:cTn>
                              </p:par>
                            </p:childTnLst>
                          </p:cTn>
                        </p:par>
                        <p:par>
                          <p:cTn id="30" fill="hold">
                            <p:stCondLst>
                              <p:cond delay="3000"/>
                            </p:stCondLst>
                            <p:childTnLst>
                              <p:par>
                                <p:cTn id="31" presetID="16" presetClass="entr" presetSubtype="37"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barn(outVertical)">
                                      <p:cBhvr>
                                        <p:cTn id="33" dur="500"/>
                                        <p:tgtEl>
                                          <p:spTgt spid="47"/>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par>
                          <p:cTn id="43" fill="hold">
                            <p:stCondLst>
                              <p:cond delay="5000"/>
                            </p:stCondLst>
                            <p:childTnLst>
                              <p:par>
                                <p:cTn id="44" presetID="42" presetClass="entr" presetSubtype="0"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ppt_x</p:attrName>
                                        </p:attrNameLst>
                                      </p:cBhvr>
                                      <p:tavLst>
                                        <p:tav tm="0">
                                          <p:val>
                                            <p:strVal val="#ppt_x"/>
                                          </p:val>
                                        </p:tav>
                                        <p:tav tm="100000">
                                          <p:val>
                                            <p:strVal val="#ppt_x"/>
                                          </p:val>
                                        </p:tav>
                                      </p:tavLst>
                                    </p:anim>
                                    <p:anim calcmode="lin" valueType="num">
                                      <p:cBhvr>
                                        <p:cTn id="53" dur="1000" fill="hold"/>
                                        <p:tgtEl>
                                          <p:spTgt spid="38"/>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1000"/>
                                        <p:tgtEl>
                                          <p:spTgt spid="41"/>
                                        </p:tgtEl>
                                      </p:cBhvr>
                                    </p:animEffect>
                                    <p:anim calcmode="lin" valueType="num">
                                      <p:cBhvr>
                                        <p:cTn id="57" dur="1000" fill="hold"/>
                                        <p:tgtEl>
                                          <p:spTgt spid="41"/>
                                        </p:tgtEl>
                                        <p:attrNameLst>
                                          <p:attrName>ppt_x</p:attrName>
                                        </p:attrNameLst>
                                      </p:cBhvr>
                                      <p:tavLst>
                                        <p:tav tm="0">
                                          <p:val>
                                            <p:strVal val="#ppt_x"/>
                                          </p:val>
                                        </p:tav>
                                        <p:tav tm="100000">
                                          <p:val>
                                            <p:strVal val="#ppt_x"/>
                                          </p:val>
                                        </p:tav>
                                      </p:tavLst>
                                    </p:anim>
                                    <p:anim calcmode="lin" valueType="num">
                                      <p:cBhvr>
                                        <p:cTn id="58" dur="1000" fill="hold"/>
                                        <p:tgtEl>
                                          <p:spTgt spid="4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1000"/>
                                        <p:tgtEl>
                                          <p:spTgt spid="44"/>
                                        </p:tgtEl>
                                      </p:cBhvr>
                                    </p:animEffect>
                                    <p:anim calcmode="lin" valueType="num">
                                      <p:cBhvr>
                                        <p:cTn id="62" dur="1000" fill="hold"/>
                                        <p:tgtEl>
                                          <p:spTgt spid="44"/>
                                        </p:tgtEl>
                                        <p:attrNameLst>
                                          <p:attrName>ppt_x</p:attrName>
                                        </p:attrNameLst>
                                      </p:cBhvr>
                                      <p:tavLst>
                                        <p:tav tm="0">
                                          <p:val>
                                            <p:strVal val="#ppt_x"/>
                                          </p:val>
                                        </p:tav>
                                        <p:tav tm="100000">
                                          <p:val>
                                            <p:strVal val="#ppt_x"/>
                                          </p:val>
                                        </p:tav>
                                      </p:tavLst>
                                    </p:anim>
                                    <p:anim calcmode="lin" valueType="num">
                                      <p:cBhvr>
                                        <p:cTn id="6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64" repeatCount="indefinite" fill="hold" display="0">
                  <p:stCondLst>
                    <p:cond delay="indefinite"/>
                  </p:stCondLst>
                  <p:endCondLst>
                    <p:cond evt="onStopAudio" delay="0">
                      <p:tgtEl>
                        <p:sldTgt/>
                      </p:tgtEl>
                    </p:cond>
                  </p:endCondLst>
                </p:cTn>
                <p:tgtEl>
                  <p:spTgt spid="2"/>
                </p:tgtEl>
              </p:cMediaNode>
            </p:video>
          </p:childTnLst>
        </p:cTn>
      </p:par>
    </p:tnLst>
    <p:bldLst>
      <p:bldP spid="22" grpId="0" animBg="1"/>
      <p:bldP spid="18" grpId="0"/>
      <p:bldP spid="19" grpId="0"/>
      <p:bldP spid="15" grpId="0" animBg="1"/>
      <p:bldP spid="4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1E63"/>
        </a:solidFill>
        <a:effectLst/>
      </p:bgPr>
    </p:bg>
    <p:spTree>
      <p:nvGrpSpPr>
        <p:cNvPr id="1" name=""/>
        <p:cNvGrpSpPr/>
        <p:nvPr/>
      </p:nvGrpSpPr>
      <p:grpSpPr>
        <a:xfrm>
          <a:off x="0" y="0"/>
          <a:ext cx="0" cy="0"/>
          <a:chOff x="0" y="0"/>
          <a:chExt cx="0" cy="0"/>
        </a:xfrm>
      </p:grpSpPr>
      <p:sp>
        <p:nvSpPr>
          <p:cNvPr id="6" name="矩形 5"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0" y="-1"/>
            <a:ext cx="12192000" cy="3414713"/>
          </a:xfrm>
          <a:prstGeom prst="rect">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GrpSpPr/>
          <p:nvPr/>
        </p:nvGrpSpPr>
        <p:grpSpPr>
          <a:xfrm>
            <a:off x="5029201" y="2127643"/>
            <a:ext cx="2104572" cy="2313759"/>
            <a:chOff x="5029201" y="2127643"/>
            <a:chExt cx="2104572" cy="2313759"/>
          </a:xfrm>
        </p:grpSpPr>
        <p:sp>
          <p:nvSpPr>
            <p:cNvPr id="8" name="椭圆 7"/>
            <p:cNvSpPr/>
            <p:nvPr/>
          </p:nvSpPr>
          <p:spPr>
            <a:xfrm>
              <a:off x="5029201" y="2336830"/>
              <a:ext cx="2104572" cy="210457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5429704" y="2127643"/>
              <a:ext cx="1303562" cy="2062103"/>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9600" b="1" dirty="0" smtClean="0">
                  <a:solidFill>
                    <a:srgbClr val="3748A8"/>
                  </a:solidFill>
                  <a:latin typeface="Agency FB" panose="020B0503020202020204" pitchFamily="34" charset="0"/>
                  <a:ea typeface="幼圆" panose="02010509060101010101" pitchFamily="49" charset="-122"/>
                  <a:cs typeface="Kartika" panose="02020503030404060203" pitchFamily="18" charset="0"/>
                </a:rPr>
                <a:t>02</a:t>
              </a:r>
              <a:endParaRPr lang="en-US" altLang="zh-CN" sz="9600" b="1" dirty="0">
                <a:solidFill>
                  <a:srgbClr val="3748A8"/>
                </a:solidFill>
                <a:latin typeface="Agency FB" panose="020B0503020202020204" pitchFamily="34" charset="0"/>
                <a:ea typeface="幼圆" panose="02010509060101010101" pitchFamily="49" charset="-122"/>
                <a:cs typeface="Kartika" panose="02020503030404060203" pitchFamily="18" charset="0"/>
              </a:endParaRPr>
            </a:p>
          </p:txBody>
        </p:sp>
      </p:grpSp>
      <p:sp>
        <p:nvSpPr>
          <p:cNvPr id="11" name="文本框 1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4142493" y="664315"/>
            <a:ext cx="3877985" cy="1200329"/>
          </a:xfrm>
          <a:prstGeom prst="rect">
            <a:avLst/>
          </a:prstGeom>
          <a:noFill/>
        </p:spPr>
        <p:txBody>
          <a:bodyPr wrap="none" rtlCol="0">
            <a:spAutoFit/>
          </a:bodyPr>
          <a:lstStyle/>
          <a:p>
            <a:pPr algn="ctr">
              <a:spcBef>
                <a:spcPts val="500"/>
              </a:spcBef>
              <a:spcAft>
                <a:spcPts val="0"/>
              </a:spcAft>
              <a:defRPr/>
            </a:pPr>
            <a:r>
              <a:rPr lang="zh-CN" altLang="en-US" sz="7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岗位认知</a:t>
            </a:r>
          </a:p>
        </p:txBody>
      </p:sp>
      <p:sp>
        <p:nvSpPr>
          <p:cNvPr id="12" name="文本框 11"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3581819" y="5174170"/>
            <a:ext cx="5028364" cy="923330"/>
          </a:xfrm>
          <a:prstGeom prst="rect">
            <a:avLst/>
          </a:prstGeom>
          <a:noFill/>
          <a:effectLst/>
        </p:spPr>
        <p:txBody>
          <a:bodyPr wrap="none" rtlCol="0">
            <a:spAutoFit/>
          </a:bodyPr>
          <a:lstStyle/>
          <a:p>
            <a:pPr algn="ctr">
              <a:defRPr/>
            </a:pPr>
            <a:r>
              <a:rPr lang="en-US" altLang="zh-CN" sz="5400" b="1" dirty="0">
                <a:solidFill>
                  <a:schemeClr val="bg1"/>
                </a:solidFill>
              </a:rPr>
              <a:t>POST COGNITIVE</a:t>
            </a:r>
            <a:endParaRPr lang="zh-CN" altLang="zh-CN" sz="5400" kern="1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e7d195523061f1c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a:t>
            </a:r>
            <a:endParaRPr lang="zh-CN" altLang="en-US" sz="100"/>
          </a:p>
        </p:txBody>
      </p:sp>
      <p:sp>
        <p:nvSpPr>
          <p:cNvPr id="13" name="矩形 12"/>
          <p:cNvSpPr/>
          <p:nvPr/>
        </p:nvSpPr>
        <p:spPr>
          <a:xfrm>
            <a:off x="-1209629" y="602907"/>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09630" y="1890372"/>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77360074"/>
      </p:ext>
    </p:extLst>
  </p:cSld>
  <p:clrMapOvr>
    <a:masterClrMapping/>
  </p:clrMapOvr>
  <mc:AlternateContent xmlns:mc="http://schemas.openxmlformats.org/markup-compatibility/2006">
    <mc:Choice xmlns=""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7"/>
                                        </p:tgtEl>
                                      </p:cBhvr>
                                    </p:animEffect>
                                  </p:childTnLst>
                                </p:cTn>
                              </p:par>
                            </p:childTnLst>
                          </p:cTn>
                        </p:par>
                        <p:par>
                          <p:cTn id="19" fill="hold">
                            <p:stCondLst>
                              <p:cond delay="1500"/>
                            </p:stCondLst>
                            <p:childTnLst>
                              <p:par>
                                <p:cTn id="20" presetID="52"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Scale>
                                      <p:cBhvr>
                                        <p:cTn id="22"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1"/>
                                        </p:tgtEl>
                                        <p:attrNameLst>
                                          <p:attrName>ppt_x</p:attrName>
                                          <p:attrName>ppt_y</p:attrName>
                                        </p:attrNameLst>
                                      </p:cBhvr>
                                    </p:animMotion>
                                    <p:animEffect transition="in" filter="fade">
                                      <p:cBhvr>
                                        <p:cTn id="24" dur="1000"/>
                                        <p:tgtEl>
                                          <p:spTgt spid="11"/>
                                        </p:tgtEl>
                                      </p:cBhvr>
                                    </p:animEffect>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岗位理解</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0" y="1874528"/>
            <a:ext cx="6327503" cy="4516309"/>
          </a:xfrm>
          <a:custGeom>
            <a:avLst/>
            <a:gdLst>
              <a:gd name="connsiteX0" fmla="*/ 0 w 5632177"/>
              <a:gd name="connsiteY0" fmla="*/ 0 h 4020014"/>
              <a:gd name="connsiteX1" fmla="*/ 983854 w 5632177"/>
              <a:gd name="connsiteY1" fmla="*/ 0 h 4020014"/>
              <a:gd name="connsiteX2" fmla="*/ 1008187 w 5632177"/>
              <a:gd name="connsiteY2" fmla="*/ 0 h 4020014"/>
              <a:gd name="connsiteX3" fmla="*/ 5632177 w 5632177"/>
              <a:gd name="connsiteY3" fmla="*/ 0 h 4020014"/>
              <a:gd name="connsiteX4" fmla="*/ 4663876 w 5632177"/>
              <a:gd name="connsiteY4" fmla="*/ 4020014 h 4020014"/>
              <a:gd name="connsiteX5" fmla="*/ 1008187 w 5632177"/>
              <a:gd name="connsiteY5" fmla="*/ 4020014 h 4020014"/>
              <a:gd name="connsiteX6" fmla="*/ 15553 w 5632177"/>
              <a:gd name="connsiteY6" fmla="*/ 4020014 h 4020014"/>
              <a:gd name="connsiteX7" fmla="*/ 0 w 5632177"/>
              <a:gd name="connsiteY7" fmla="*/ 4020014 h 402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2177" h="4020014">
                <a:moveTo>
                  <a:pt x="0" y="0"/>
                </a:moveTo>
                <a:lnTo>
                  <a:pt x="983854" y="0"/>
                </a:lnTo>
                <a:lnTo>
                  <a:pt x="1008187" y="0"/>
                </a:lnTo>
                <a:lnTo>
                  <a:pt x="5632177" y="0"/>
                </a:lnTo>
                <a:lnTo>
                  <a:pt x="4663876" y="4020014"/>
                </a:lnTo>
                <a:lnTo>
                  <a:pt x="1008187" y="4020014"/>
                </a:lnTo>
                <a:lnTo>
                  <a:pt x="15553" y="4020014"/>
                </a:lnTo>
                <a:lnTo>
                  <a:pt x="0" y="4020014"/>
                </a:lnTo>
                <a:close/>
              </a:path>
            </a:pathLst>
          </a:custGeom>
          <a:blipFill dpi="0" rotWithShape="1">
            <a:blip r:embed="rId4" cstate="print"/>
            <a:srcRect/>
            <a:stretch>
              <a:fillRect t="-5891" b="-58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grpSp>
        <p:nvGrpSpPr>
          <p:cNvPr id="20" name="组合 19"/>
          <p:cNvGrpSpPr/>
          <p:nvPr/>
        </p:nvGrpSpPr>
        <p:grpSpPr>
          <a:xfrm>
            <a:off x="5290460" y="2321434"/>
            <a:ext cx="2074081" cy="1107977"/>
            <a:chOff x="5290461" y="1931689"/>
            <a:chExt cx="2074081" cy="1107977"/>
          </a:xfrm>
        </p:grpSpPr>
        <p:sp>
          <p:nvSpPr>
            <p:cNvPr id="21" name="平行四边形 20"/>
            <p:cNvSpPr/>
            <p:nvPr/>
          </p:nvSpPr>
          <p:spPr>
            <a:xfrm>
              <a:off x="5290461" y="1931689"/>
              <a:ext cx="2074081" cy="1107977"/>
            </a:xfrm>
            <a:prstGeom prst="parallelogram">
              <a:avLst>
                <a:gd name="adj" fmla="val 24087"/>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TextBox 30"/>
            <p:cNvSpPr txBox="1"/>
            <p:nvPr/>
          </p:nvSpPr>
          <p:spPr>
            <a:xfrm>
              <a:off x="5644297" y="2270234"/>
              <a:ext cx="1417602" cy="430887"/>
            </a:xfrm>
            <a:prstGeom prst="rect">
              <a:avLst/>
            </a:prstGeom>
            <a:noFill/>
          </p:spPr>
          <p:txBody>
            <a:bodyPr wrap="square" lIns="0" tIns="0" rIns="0" bIns="0" rtlCol="0">
              <a:spAutoFit/>
            </a:bodyPr>
            <a:lstStyle/>
            <a:p>
              <a:pPr algn="ctr"/>
              <a:r>
                <a:rPr lang="zh-CN" altLang="en-US" sz="28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精诚</a:t>
              </a:r>
              <a:endParaRPr lang="zh-CN" altLang="en-US" sz="2800" b="1" dirty="0">
                <a:solidFill>
                  <a:srgbClr val="FFFFFF"/>
                </a:solidFill>
                <a:latin typeface="微软雅黑" pitchFamily="34" charset="-122"/>
                <a:ea typeface="微软雅黑" pitchFamily="34" charset="-122"/>
              </a:endParaRPr>
            </a:p>
          </p:txBody>
        </p:sp>
      </p:grpSp>
      <p:sp>
        <p:nvSpPr>
          <p:cNvPr id="23" name="TextBox 29"/>
          <p:cNvSpPr txBox="1"/>
          <p:nvPr/>
        </p:nvSpPr>
        <p:spPr>
          <a:xfrm>
            <a:off x="7608168" y="2490702"/>
            <a:ext cx="3879652" cy="769441"/>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4" name="TextBox 29"/>
          <p:cNvSpPr txBox="1"/>
          <p:nvPr/>
        </p:nvSpPr>
        <p:spPr>
          <a:xfrm>
            <a:off x="7364541" y="3722898"/>
            <a:ext cx="4123279" cy="769441"/>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7" name="TextBox 29"/>
          <p:cNvSpPr txBox="1"/>
          <p:nvPr/>
        </p:nvSpPr>
        <p:spPr>
          <a:xfrm>
            <a:off x="7076415" y="5083334"/>
            <a:ext cx="4420259" cy="1025922"/>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a:t>
            </a:r>
            <a:r>
              <a:rPr lang="zh-CN" altLang="en-US" sz="1600" dirty="0" smtClean="0">
                <a:solidFill>
                  <a:schemeClr val="tx1">
                    <a:lumMod val="65000"/>
                    <a:lumOff val="35000"/>
                  </a:schemeClr>
                </a:solidFill>
                <a:latin typeface="微软雅黑" pitchFamily="34" charset="-122"/>
                <a:ea typeface="微软雅黑" pitchFamily="34" charset="-122"/>
              </a:rPr>
              <a:t>容亮亮图文旗舰店</a:t>
            </a:r>
            <a:r>
              <a:rPr lang="en-US" altLang="zh-CN" sz="1600" dirty="0" smtClean="0">
                <a:solidFill>
                  <a:schemeClr val="tx1">
                    <a:lumMod val="65000"/>
                    <a:lumOff val="35000"/>
                  </a:schemeClr>
                </a:solidFill>
                <a:latin typeface="微软雅黑" pitchFamily="34" charset="-122"/>
                <a:ea typeface="微软雅黑" pitchFamily="34" charset="-122"/>
              </a:rPr>
              <a:t>https://liangliangtuwen.tmall.com</a:t>
            </a:r>
            <a:endParaRPr lang="en-US" altLang="zh-CN" sz="1600" dirty="0">
              <a:solidFill>
                <a:schemeClr val="tx1">
                  <a:lumMod val="75000"/>
                  <a:lumOff val="25000"/>
                </a:schemeClr>
              </a:solidFill>
              <a:latin typeface="微软雅黑" pitchFamily="34" charset="-122"/>
              <a:ea typeface="微软雅黑" pitchFamily="34" charset="-122"/>
            </a:endParaRPr>
          </a:p>
        </p:txBody>
      </p:sp>
      <p:grpSp>
        <p:nvGrpSpPr>
          <p:cNvPr id="28" name="组合 27"/>
          <p:cNvGrpSpPr/>
          <p:nvPr/>
        </p:nvGrpSpPr>
        <p:grpSpPr>
          <a:xfrm>
            <a:off x="5002335" y="3553630"/>
            <a:ext cx="2074081" cy="1107977"/>
            <a:chOff x="5002336" y="3163885"/>
            <a:chExt cx="2074081" cy="1107977"/>
          </a:xfrm>
        </p:grpSpPr>
        <p:sp>
          <p:nvSpPr>
            <p:cNvPr id="29" name="平行四边形 28"/>
            <p:cNvSpPr/>
            <p:nvPr/>
          </p:nvSpPr>
          <p:spPr>
            <a:xfrm>
              <a:off x="5002336" y="3163885"/>
              <a:ext cx="2074081" cy="1107977"/>
            </a:xfrm>
            <a:prstGeom prst="parallelogram">
              <a:avLst>
                <a:gd name="adj" fmla="val 24087"/>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TextBox 30"/>
            <p:cNvSpPr txBox="1"/>
            <p:nvPr/>
          </p:nvSpPr>
          <p:spPr>
            <a:xfrm>
              <a:off x="5342309" y="3502430"/>
              <a:ext cx="1417602" cy="430887"/>
            </a:xfrm>
            <a:prstGeom prst="rect">
              <a:avLst/>
            </a:prstGeom>
            <a:noFill/>
          </p:spPr>
          <p:txBody>
            <a:bodyPr wrap="square" lIns="0" tIns="0" rIns="0" bIns="0" rtlCol="0">
              <a:spAutoFit/>
            </a:bodyPr>
            <a:lstStyle/>
            <a:p>
              <a:pPr algn="ctr"/>
              <a:r>
                <a:rPr lang="zh-CN" altLang="en-US" sz="2800" b="1" dirty="0" smtClean="0">
                  <a:solidFill>
                    <a:schemeClr val="bg1"/>
                  </a:solidFill>
                  <a:latin typeface="微软雅黑" pitchFamily="34" charset="-122"/>
                  <a:ea typeface="微软雅黑" pitchFamily="34" charset="-122"/>
                </a:rPr>
                <a:t>合作</a:t>
              </a:r>
              <a:endParaRPr lang="zh-CN" altLang="en-US" sz="2800" b="1" dirty="0">
                <a:solidFill>
                  <a:schemeClr val="bg1"/>
                </a:solidFill>
                <a:latin typeface="微软雅黑" pitchFamily="34" charset="-122"/>
                <a:ea typeface="微软雅黑" pitchFamily="34" charset="-122"/>
              </a:endParaRPr>
            </a:p>
          </p:txBody>
        </p:sp>
      </p:grpSp>
      <p:grpSp>
        <p:nvGrpSpPr>
          <p:cNvPr id="31" name="组合 30"/>
          <p:cNvGrpSpPr/>
          <p:nvPr/>
        </p:nvGrpSpPr>
        <p:grpSpPr>
          <a:xfrm>
            <a:off x="4714406" y="4785826"/>
            <a:ext cx="2074081" cy="1107977"/>
            <a:chOff x="4714406" y="4396081"/>
            <a:chExt cx="2074081" cy="1107977"/>
          </a:xfrm>
        </p:grpSpPr>
        <p:sp>
          <p:nvSpPr>
            <p:cNvPr id="32" name="平行四边形 31"/>
            <p:cNvSpPr/>
            <p:nvPr/>
          </p:nvSpPr>
          <p:spPr>
            <a:xfrm>
              <a:off x="4714406" y="4396081"/>
              <a:ext cx="2074081" cy="1107977"/>
            </a:xfrm>
            <a:prstGeom prst="parallelogram">
              <a:avLst>
                <a:gd name="adj" fmla="val 24087"/>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TextBox 30"/>
            <p:cNvSpPr txBox="1"/>
            <p:nvPr/>
          </p:nvSpPr>
          <p:spPr>
            <a:xfrm>
              <a:off x="5071875" y="4734626"/>
              <a:ext cx="1417602" cy="430887"/>
            </a:xfrm>
            <a:prstGeom prst="rect">
              <a:avLst/>
            </a:prstGeom>
            <a:noFill/>
          </p:spPr>
          <p:txBody>
            <a:bodyPr wrap="square" lIns="0" tIns="0" rIns="0" bIns="0" rtlCol="0">
              <a:spAutoFit/>
            </a:bodyPr>
            <a:lstStyle/>
            <a:p>
              <a:pPr algn="ctr"/>
              <a:r>
                <a:rPr lang="zh-CN" altLang="en-US" sz="2800" b="1" dirty="0" smtClean="0">
                  <a:solidFill>
                    <a:schemeClr val="bg1"/>
                  </a:solidFill>
                  <a:latin typeface="微软雅黑" pitchFamily="34" charset="-122"/>
                  <a:ea typeface="微软雅黑" pitchFamily="34" charset="-122"/>
                </a:rPr>
                <a:t>互助</a:t>
              </a:r>
              <a:endParaRPr lang="zh-CN" altLang="en-US" sz="2800" b="1" dirty="0">
                <a:solidFill>
                  <a:schemeClr val="bg1"/>
                </a:solidFill>
                <a:latin typeface="微软雅黑" pitchFamily="34" charset="-122"/>
                <a:ea typeface="微软雅黑" pitchFamily="34" charset="-122"/>
              </a:endParaRPr>
            </a:p>
          </p:txBody>
        </p:sp>
      </p:grpSp>
    </p:spTree>
    <p:extLst>
      <p:ext uri="{BB962C8B-B14F-4D97-AF65-F5344CB8AC3E}">
        <p14:creationId xmlns="" xmlns:p14="http://schemas.microsoft.com/office/powerpoint/2010/main" val="107872756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par>
                                <p:cTn id="25" presetID="22" presetClass="entr" presetSubtype="8" fill="hold" grpId="0" nodeType="withEffect">
                                  <p:stCondLst>
                                    <p:cond delay="35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par>
                                <p:cTn id="28" presetID="22" presetClass="entr" presetSubtype="8" fill="hold" grpId="0" nodeType="withEffect">
                                  <p:stCondLst>
                                    <p:cond delay="70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P spid="24"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知识技能</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29"/>
          <p:cNvSpPr txBox="1"/>
          <p:nvPr/>
        </p:nvSpPr>
        <p:spPr>
          <a:xfrm>
            <a:off x="1049470" y="2233455"/>
            <a:ext cx="2234747" cy="862672"/>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rPr>
              <a:t>具有一定会计专业水平，经考核取得证书、可以接受当事人委托。</a:t>
            </a:r>
            <a:endParaRPr lang="zh-CN" altLang="en-US" sz="1600" dirty="0">
              <a:solidFill>
                <a:schemeClr val="tx1">
                  <a:lumMod val="65000"/>
                  <a:lumOff val="35000"/>
                </a:schemeClr>
              </a:solidFill>
              <a:sym typeface="微软雅黑" pitchFamily="34" charset="-122"/>
            </a:endParaRPr>
          </a:p>
        </p:txBody>
      </p:sp>
      <p:sp>
        <p:nvSpPr>
          <p:cNvPr id="7" name="TextBox 29"/>
          <p:cNvSpPr txBox="1"/>
          <p:nvPr/>
        </p:nvSpPr>
        <p:spPr>
          <a:xfrm>
            <a:off x="9638979" y="3492305"/>
            <a:ext cx="2247125"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sym typeface="微软雅黑" pitchFamily="34" charset="-122"/>
              </a:rPr>
              <a:t>日常基本口语基本没问题，口语和外国客户简单对话。</a:t>
            </a:r>
          </a:p>
        </p:txBody>
      </p:sp>
      <p:sp>
        <p:nvSpPr>
          <p:cNvPr id="8" name="TextBox 29"/>
          <p:cNvSpPr txBox="1"/>
          <p:nvPr/>
        </p:nvSpPr>
        <p:spPr>
          <a:xfrm>
            <a:off x="1025899" y="4503120"/>
            <a:ext cx="2234747" cy="862672"/>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sym typeface="微软雅黑" pitchFamily="34" charset="-122"/>
              </a:rPr>
              <a:t>获得美国</a:t>
            </a:r>
            <a:r>
              <a:rPr lang="en-US" altLang="zh-CN" sz="1600" dirty="0">
                <a:solidFill>
                  <a:schemeClr val="tx1">
                    <a:lumMod val="65000"/>
                    <a:lumOff val="35000"/>
                  </a:schemeClr>
                </a:solidFill>
                <a:sym typeface="微软雅黑" pitchFamily="34" charset="-122"/>
              </a:rPr>
              <a:t>Adobe</a:t>
            </a:r>
            <a:r>
              <a:rPr lang="zh-CN" altLang="en-US" sz="1600" dirty="0">
                <a:solidFill>
                  <a:schemeClr val="tx1">
                    <a:lumMod val="65000"/>
                    <a:lumOff val="35000"/>
                  </a:schemeClr>
                </a:solidFill>
                <a:sym typeface="微软雅黑" pitchFamily="34" charset="-122"/>
              </a:rPr>
              <a:t>公司平面技能证书，熟练掌握</a:t>
            </a:r>
            <a:r>
              <a:rPr lang="en-US" altLang="zh-CN" sz="1600" dirty="0" err="1">
                <a:solidFill>
                  <a:schemeClr val="tx1">
                    <a:lumMod val="65000"/>
                    <a:lumOff val="35000"/>
                  </a:schemeClr>
                </a:solidFill>
                <a:sym typeface="微软雅黑" pitchFamily="34" charset="-122"/>
              </a:rPr>
              <a:t>photoshop</a:t>
            </a:r>
            <a:r>
              <a:rPr lang="zh-CN" altLang="en-US" sz="1600" dirty="0">
                <a:solidFill>
                  <a:schemeClr val="tx1">
                    <a:lumMod val="65000"/>
                    <a:lumOff val="35000"/>
                  </a:schemeClr>
                </a:solidFill>
                <a:sym typeface="微软雅黑" pitchFamily="34" charset="-122"/>
              </a:rPr>
              <a:t>软件。</a:t>
            </a:r>
          </a:p>
        </p:txBody>
      </p:sp>
      <p:sp>
        <p:nvSpPr>
          <p:cNvPr id="9" name="TextBox 29"/>
          <p:cNvSpPr txBox="1"/>
          <p:nvPr/>
        </p:nvSpPr>
        <p:spPr>
          <a:xfrm>
            <a:off x="9638979" y="5405944"/>
            <a:ext cx="2247125" cy="862672"/>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sym typeface="微软雅黑" pitchFamily="34" charset="-122"/>
              </a:rPr>
              <a:t>熟练操作办公软件，能够独立完成会议</a:t>
            </a:r>
            <a:r>
              <a:rPr lang="en-US" altLang="zh-CN" sz="1600" dirty="0" err="1">
                <a:solidFill>
                  <a:schemeClr val="tx1">
                    <a:lumMod val="65000"/>
                    <a:lumOff val="35000"/>
                  </a:schemeClr>
                </a:solidFill>
                <a:sym typeface="微软雅黑" pitchFamily="34" charset="-122"/>
              </a:rPr>
              <a:t>ppt</a:t>
            </a:r>
            <a:r>
              <a:rPr lang="zh-CN" altLang="en-US" sz="1600" dirty="0">
                <a:solidFill>
                  <a:schemeClr val="tx1">
                    <a:lumMod val="65000"/>
                    <a:lumOff val="35000"/>
                  </a:schemeClr>
                </a:solidFill>
                <a:sym typeface="微软雅黑" pitchFamily="34" charset="-122"/>
              </a:rPr>
              <a:t>培训工作。</a:t>
            </a:r>
          </a:p>
        </p:txBody>
      </p:sp>
      <p:sp>
        <p:nvSpPr>
          <p:cNvPr id="10" name="Freeform 40"/>
          <p:cNvSpPr>
            <a:spLocks/>
          </p:cNvSpPr>
          <p:nvPr/>
        </p:nvSpPr>
        <p:spPr bwMode="auto">
          <a:xfrm>
            <a:off x="6157591" y="4895893"/>
            <a:ext cx="3205163" cy="1882775"/>
          </a:xfrm>
          <a:custGeom>
            <a:avLst/>
            <a:gdLst>
              <a:gd name="T0" fmla="*/ 819 w 1161"/>
              <a:gd name="T1" fmla="*/ 0 h 682"/>
              <a:gd name="T2" fmla="*/ 556 w 1161"/>
              <a:gd name="T3" fmla="*/ 124 h 682"/>
              <a:gd name="T4" fmla="*/ 556 w 1161"/>
              <a:gd name="T5" fmla="*/ 124 h 682"/>
              <a:gd name="T6" fmla="*/ 313 w 1161"/>
              <a:gd name="T7" fmla="*/ 302 h 682"/>
              <a:gd name="T8" fmla="*/ 154 w 1161"/>
              <a:gd name="T9" fmla="*/ 257 h 682"/>
              <a:gd name="T10" fmla="*/ 154 w 1161"/>
              <a:gd name="T11" fmla="*/ 257 h 682"/>
              <a:gd name="T12" fmla="*/ 100 w 1161"/>
              <a:gd name="T13" fmla="*/ 241 h 682"/>
              <a:gd name="T14" fmla="*/ 0 w 1161"/>
              <a:gd name="T15" fmla="*/ 341 h 682"/>
              <a:gd name="T16" fmla="*/ 100 w 1161"/>
              <a:gd name="T17" fmla="*/ 441 h 682"/>
              <a:gd name="T18" fmla="*/ 154 w 1161"/>
              <a:gd name="T19" fmla="*/ 425 h 682"/>
              <a:gd name="T20" fmla="*/ 154 w 1161"/>
              <a:gd name="T21" fmla="*/ 425 h 682"/>
              <a:gd name="T22" fmla="*/ 313 w 1161"/>
              <a:gd name="T23" fmla="*/ 380 h 682"/>
              <a:gd name="T24" fmla="*/ 556 w 1161"/>
              <a:gd name="T25" fmla="*/ 558 h 682"/>
              <a:gd name="T26" fmla="*/ 556 w 1161"/>
              <a:gd name="T27" fmla="*/ 558 h 682"/>
              <a:gd name="T28" fmla="*/ 819 w 1161"/>
              <a:gd name="T29" fmla="*/ 682 h 682"/>
              <a:gd name="T30" fmla="*/ 1161 w 1161"/>
              <a:gd name="T31" fmla="*/ 341 h 682"/>
              <a:gd name="T32" fmla="*/ 819 w 1161"/>
              <a:gd name="T33"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1" h="682">
                <a:moveTo>
                  <a:pt x="819" y="0"/>
                </a:moveTo>
                <a:cubicBezTo>
                  <a:pt x="714" y="0"/>
                  <a:pt x="619" y="48"/>
                  <a:pt x="556" y="124"/>
                </a:cubicBezTo>
                <a:cubicBezTo>
                  <a:pt x="556" y="124"/>
                  <a:pt x="556" y="124"/>
                  <a:pt x="556" y="124"/>
                </a:cubicBezTo>
                <a:cubicBezTo>
                  <a:pt x="462" y="235"/>
                  <a:pt x="461" y="302"/>
                  <a:pt x="313" y="302"/>
                </a:cubicBezTo>
                <a:cubicBezTo>
                  <a:pt x="187" y="302"/>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29"/>
                  <a:pt x="1161" y="341"/>
                </a:cubicBezTo>
                <a:cubicBezTo>
                  <a:pt x="1161" y="153"/>
                  <a:pt x="1008" y="0"/>
                  <a:pt x="819" y="0"/>
                </a:cubicBezTo>
                <a:close/>
              </a:path>
            </a:pathLst>
          </a:custGeom>
          <a:solidFill>
            <a:srgbClr val="3748A8"/>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11" name="Freeform 41"/>
          <p:cNvSpPr>
            <a:spLocks/>
          </p:cNvSpPr>
          <p:nvPr/>
        </p:nvSpPr>
        <p:spPr bwMode="auto">
          <a:xfrm>
            <a:off x="3504878" y="1805030"/>
            <a:ext cx="3205163" cy="1882775"/>
          </a:xfrm>
          <a:custGeom>
            <a:avLst/>
            <a:gdLst>
              <a:gd name="T0" fmla="*/ 1061 w 1161"/>
              <a:gd name="T1" fmla="*/ 241 h 682"/>
              <a:gd name="T2" fmla="*/ 1007 w 1161"/>
              <a:gd name="T3" fmla="*/ 257 h 682"/>
              <a:gd name="T4" fmla="*/ 1007 w 1161"/>
              <a:gd name="T5" fmla="*/ 257 h 682"/>
              <a:gd name="T6" fmla="*/ 848 w 1161"/>
              <a:gd name="T7" fmla="*/ 302 h 682"/>
              <a:gd name="T8" fmla="*/ 605 w 1161"/>
              <a:gd name="T9" fmla="*/ 124 h 682"/>
              <a:gd name="T10" fmla="*/ 605 w 1161"/>
              <a:gd name="T11" fmla="*/ 124 h 682"/>
              <a:gd name="T12" fmla="*/ 342 w 1161"/>
              <a:gd name="T13" fmla="*/ 0 h 682"/>
              <a:gd name="T14" fmla="*/ 0 w 1161"/>
              <a:gd name="T15" fmla="*/ 341 h 682"/>
              <a:gd name="T16" fmla="*/ 342 w 1161"/>
              <a:gd name="T17" fmla="*/ 682 h 682"/>
              <a:gd name="T18" fmla="*/ 605 w 1161"/>
              <a:gd name="T19" fmla="*/ 558 h 682"/>
              <a:gd name="T20" fmla="*/ 605 w 1161"/>
              <a:gd name="T21" fmla="*/ 558 h 682"/>
              <a:gd name="T22" fmla="*/ 605 w 1161"/>
              <a:gd name="T23" fmla="*/ 558 h 682"/>
              <a:gd name="T24" fmla="*/ 605 w 1161"/>
              <a:gd name="T25" fmla="*/ 558 h 682"/>
              <a:gd name="T26" fmla="*/ 848 w 1161"/>
              <a:gd name="T27" fmla="*/ 380 h 682"/>
              <a:gd name="T28" fmla="*/ 1007 w 1161"/>
              <a:gd name="T29" fmla="*/ 425 h 682"/>
              <a:gd name="T30" fmla="*/ 1007 w 1161"/>
              <a:gd name="T31" fmla="*/ 425 h 682"/>
              <a:gd name="T32" fmla="*/ 1061 w 1161"/>
              <a:gd name="T33" fmla="*/ 441 h 682"/>
              <a:gd name="T34" fmla="*/ 1161 w 1161"/>
              <a:gd name="T35" fmla="*/ 341 h 682"/>
              <a:gd name="T36" fmla="*/ 1061 w 1161"/>
              <a:gd name="T37" fmla="*/ 2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1061" y="241"/>
                </a:moveTo>
                <a:cubicBezTo>
                  <a:pt x="1041" y="241"/>
                  <a:pt x="1023" y="247"/>
                  <a:pt x="1007" y="257"/>
                </a:cubicBezTo>
                <a:cubicBezTo>
                  <a:pt x="1007" y="257"/>
                  <a:pt x="1007" y="257"/>
                  <a:pt x="1007" y="257"/>
                </a:cubicBezTo>
                <a:cubicBezTo>
                  <a:pt x="964" y="284"/>
                  <a:pt x="974" y="302"/>
                  <a:pt x="848" y="302"/>
                </a:cubicBezTo>
                <a:cubicBezTo>
                  <a:pt x="700" y="302"/>
                  <a:pt x="699" y="235"/>
                  <a:pt x="605" y="124"/>
                </a:cubicBezTo>
                <a:cubicBezTo>
                  <a:pt x="605" y="124"/>
                  <a:pt x="605" y="124"/>
                  <a:pt x="605" y="124"/>
                </a:cubicBezTo>
                <a:cubicBezTo>
                  <a:pt x="542" y="48"/>
                  <a:pt x="448" y="0"/>
                  <a:pt x="342" y="0"/>
                </a:cubicBezTo>
                <a:cubicBezTo>
                  <a:pt x="153" y="0"/>
                  <a:pt x="0" y="153"/>
                  <a:pt x="0" y="341"/>
                </a:cubicBezTo>
                <a:cubicBezTo>
                  <a:pt x="0" y="529"/>
                  <a:pt x="153" y="682"/>
                  <a:pt x="342" y="682"/>
                </a:cubicBezTo>
                <a:cubicBezTo>
                  <a:pt x="448" y="682"/>
                  <a:pt x="542" y="634"/>
                  <a:pt x="605" y="558"/>
                </a:cubicBezTo>
                <a:cubicBezTo>
                  <a:pt x="605" y="558"/>
                  <a:pt x="605" y="558"/>
                  <a:pt x="605" y="558"/>
                </a:cubicBezTo>
                <a:cubicBezTo>
                  <a:pt x="605" y="558"/>
                  <a:pt x="605" y="558"/>
                  <a:pt x="605" y="558"/>
                </a:cubicBezTo>
                <a:cubicBezTo>
                  <a:pt x="605" y="558"/>
                  <a:pt x="605" y="558"/>
                  <a:pt x="605" y="558"/>
                </a:cubicBezTo>
                <a:cubicBezTo>
                  <a:pt x="699" y="447"/>
                  <a:pt x="700" y="380"/>
                  <a:pt x="848" y="380"/>
                </a:cubicBezTo>
                <a:cubicBezTo>
                  <a:pt x="974" y="380"/>
                  <a:pt x="964" y="398"/>
                  <a:pt x="1007" y="425"/>
                </a:cubicBezTo>
                <a:cubicBezTo>
                  <a:pt x="1007" y="425"/>
                  <a:pt x="1007" y="425"/>
                  <a:pt x="1007" y="425"/>
                </a:cubicBezTo>
                <a:cubicBezTo>
                  <a:pt x="1023" y="435"/>
                  <a:pt x="1041" y="441"/>
                  <a:pt x="1061" y="441"/>
                </a:cubicBezTo>
                <a:cubicBezTo>
                  <a:pt x="1116" y="441"/>
                  <a:pt x="1161" y="396"/>
                  <a:pt x="1161" y="341"/>
                </a:cubicBezTo>
                <a:cubicBezTo>
                  <a:pt x="1161" y="286"/>
                  <a:pt x="1116" y="241"/>
                  <a:pt x="1061" y="241"/>
                </a:cubicBezTo>
                <a:close/>
              </a:path>
            </a:pathLst>
          </a:custGeom>
          <a:solidFill>
            <a:srgbClr val="3748A8"/>
          </a:solidFill>
          <a:ln>
            <a:noFill/>
          </a:ln>
        </p:spPr>
        <p:txBody>
          <a:bodyPr vert="horz" wrap="square" lIns="91440" tIns="45720" rIns="91440" bIns="45720" numCol="1" anchor="t" anchorCtr="0" compatLnSpc="1">
            <a:prstTxWarp prst="textNoShape">
              <a:avLst/>
            </a:prstTxWarp>
          </a:bodyPr>
          <a:lstStyle/>
          <a:p>
            <a:endParaRPr lang="zh-CN" altLang="en-US" sz="2400"/>
          </a:p>
        </p:txBody>
      </p:sp>
      <p:grpSp>
        <p:nvGrpSpPr>
          <p:cNvPr id="12" name="组合 11"/>
          <p:cNvGrpSpPr/>
          <p:nvPr/>
        </p:nvGrpSpPr>
        <p:grpSpPr>
          <a:xfrm>
            <a:off x="6348090" y="2133642"/>
            <a:ext cx="171451" cy="4267200"/>
            <a:chOff x="6010275" y="1583258"/>
            <a:chExt cx="171450" cy="4267200"/>
          </a:xfrm>
        </p:grpSpPr>
        <p:cxnSp>
          <p:nvCxnSpPr>
            <p:cNvPr id="13" name="直接连接符 12"/>
            <p:cNvCxnSpPr>
              <a:stCxn id="14" idx="3"/>
              <a:endCxn id="18" idx="0"/>
            </p:cNvCxnSpPr>
            <p:nvPr/>
          </p:nvCxnSpPr>
          <p:spPr>
            <a:xfrm>
              <a:off x="6096000" y="1713433"/>
              <a:ext cx="0" cy="407670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Freeform 42"/>
            <p:cNvSpPr>
              <a:spLocks/>
            </p:cNvSpPr>
            <p:nvPr/>
          </p:nvSpPr>
          <p:spPr bwMode="auto">
            <a:xfrm>
              <a:off x="6010275" y="1583258"/>
              <a:ext cx="171450" cy="130175"/>
            </a:xfrm>
            <a:custGeom>
              <a:avLst/>
              <a:gdLst>
                <a:gd name="T0" fmla="*/ 54 w 108"/>
                <a:gd name="T1" fmla="*/ 45 h 82"/>
                <a:gd name="T2" fmla="*/ 0 w 108"/>
                <a:gd name="T3" fmla="*/ 0 h 82"/>
                <a:gd name="T4" fmla="*/ 0 w 108"/>
                <a:gd name="T5" fmla="*/ 38 h 82"/>
                <a:gd name="T6" fmla="*/ 54 w 108"/>
                <a:gd name="T7" fmla="*/ 82 h 82"/>
                <a:gd name="T8" fmla="*/ 108 w 108"/>
                <a:gd name="T9" fmla="*/ 38 h 82"/>
                <a:gd name="T10" fmla="*/ 108 w 108"/>
                <a:gd name="T11" fmla="*/ 0 h 82"/>
                <a:gd name="T12" fmla="*/ 54 w 108"/>
                <a:gd name="T13" fmla="*/ 45 h 82"/>
              </a:gdLst>
              <a:ahLst/>
              <a:cxnLst>
                <a:cxn ang="0">
                  <a:pos x="T0" y="T1"/>
                </a:cxn>
                <a:cxn ang="0">
                  <a:pos x="T2" y="T3"/>
                </a:cxn>
                <a:cxn ang="0">
                  <a:pos x="T4" y="T5"/>
                </a:cxn>
                <a:cxn ang="0">
                  <a:pos x="T6" y="T7"/>
                </a:cxn>
                <a:cxn ang="0">
                  <a:pos x="T8" y="T9"/>
                </a:cxn>
                <a:cxn ang="0">
                  <a:pos x="T10" y="T11"/>
                </a:cxn>
                <a:cxn ang="0">
                  <a:pos x="T12" y="T13"/>
                </a:cxn>
              </a:cxnLst>
              <a:rect l="0" t="0" r="r" b="b"/>
              <a:pathLst>
                <a:path w="108" h="82">
                  <a:moveTo>
                    <a:pt x="54" y="45"/>
                  </a:moveTo>
                  <a:lnTo>
                    <a:pt x="0" y="0"/>
                  </a:lnTo>
                  <a:lnTo>
                    <a:pt x="0" y="38"/>
                  </a:lnTo>
                  <a:lnTo>
                    <a:pt x="54" y="82"/>
                  </a:lnTo>
                  <a:lnTo>
                    <a:pt x="108" y="38"/>
                  </a:lnTo>
                  <a:lnTo>
                    <a:pt x="108" y="0"/>
                  </a:lnTo>
                  <a:lnTo>
                    <a:pt x="54" y="45"/>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5" name="Freeform 43"/>
            <p:cNvSpPr>
              <a:spLocks/>
            </p:cNvSpPr>
            <p:nvPr/>
          </p:nvSpPr>
          <p:spPr bwMode="auto">
            <a:xfrm>
              <a:off x="6010275" y="2615133"/>
              <a:ext cx="171450" cy="133350"/>
            </a:xfrm>
            <a:custGeom>
              <a:avLst/>
              <a:gdLst>
                <a:gd name="T0" fmla="*/ 54 w 108"/>
                <a:gd name="T1" fmla="*/ 45 h 84"/>
                <a:gd name="T2" fmla="*/ 0 w 108"/>
                <a:gd name="T3" fmla="*/ 0 h 84"/>
                <a:gd name="T4" fmla="*/ 0 w 108"/>
                <a:gd name="T5" fmla="*/ 39 h 84"/>
                <a:gd name="T6" fmla="*/ 54 w 108"/>
                <a:gd name="T7" fmla="*/ 84 h 84"/>
                <a:gd name="T8" fmla="*/ 108 w 108"/>
                <a:gd name="T9" fmla="*/ 39 h 84"/>
                <a:gd name="T10" fmla="*/ 108 w 108"/>
                <a:gd name="T11" fmla="*/ 0 h 84"/>
                <a:gd name="T12" fmla="*/ 54 w 108"/>
                <a:gd name="T13" fmla="*/ 45 h 84"/>
              </a:gdLst>
              <a:ahLst/>
              <a:cxnLst>
                <a:cxn ang="0">
                  <a:pos x="T0" y="T1"/>
                </a:cxn>
                <a:cxn ang="0">
                  <a:pos x="T2" y="T3"/>
                </a:cxn>
                <a:cxn ang="0">
                  <a:pos x="T4" y="T5"/>
                </a:cxn>
                <a:cxn ang="0">
                  <a:pos x="T6" y="T7"/>
                </a:cxn>
                <a:cxn ang="0">
                  <a:pos x="T8" y="T9"/>
                </a:cxn>
                <a:cxn ang="0">
                  <a:pos x="T10" y="T11"/>
                </a:cxn>
                <a:cxn ang="0">
                  <a:pos x="T12" y="T13"/>
                </a:cxn>
              </a:cxnLst>
              <a:rect l="0" t="0" r="r" b="b"/>
              <a:pathLst>
                <a:path w="108" h="84">
                  <a:moveTo>
                    <a:pt x="54" y="45"/>
                  </a:moveTo>
                  <a:lnTo>
                    <a:pt x="0" y="0"/>
                  </a:lnTo>
                  <a:lnTo>
                    <a:pt x="0" y="39"/>
                  </a:lnTo>
                  <a:lnTo>
                    <a:pt x="54" y="84"/>
                  </a:lnTo>
                  <a:lnTo>
                    <a:pt x="108" y="39"/>
                  </a:lnTo>
                  <a:lnTo>
                    <a:pt x="108" y="0"/>
                  </a:lnTo>
                  <a:lnTo>
                    <a:pt x="54" y="45"/>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 name="Freeform 44"/>
            <p:cNvSpPr>
              <a:spLocks/>
            </p:cNvSpPr>
            <p:nvPr/>
          </p:nvSpPr>
          <p:spPr bwMode="auto">
            <a:xfrm>
              <a:off x="6010275" y="3650183"/>
              <a:ext cx="171450" cy="133350"/>
            </a:xfrm>
            <a:custGeom>
              <a:avLst/>
              <a:gdLst>
                <a:gd name="T0" fmla="*/ 54 w 108"/>
                <a:gd name="T1" fmla="*/ 46 h 84"/>
                <a:gd name="T2" fmla="*/ 0 w 108"/>
                <a:gd name="T3" fmla="*/ 0 h 84"/>
                <a:gd name="T4" fmla="*/ 0 w 108"/>
                <a:gd name="T5" fmla="*/ 39 h 84"/>
                <a:gd name="T6" fmla="*/ 54 w 108"/>
                <a:gd name="T7" fmla="*/ 84 h 84"/>
                <a:gd name="T8" fmla="*/ 108 w 108"/>
                <a:gd name="T9" fmla="*/ 39 h 84"/>
                <a:gd name="T10" fmla="*/ 108 w 108"/>
                <a:gd name="T11" fmla="*/ 0 h 84"/>
                <a:gd name="T12" fmla="*/ 54 w 108"/>
                <a:gd name="T13" fmla="*/ 46 h 84"/>
              </a:gdLst>
              <a:ahLst/>
              <a:cxnLst>
                <a:cxn ang="0">
                  <a:pos x="T0" y="T1"/>
                </a:cxn>
                <a:cxn ang="0">
                  <a:pos x="T2" y="T3"/>
                </a:cxn>
                <a:cxn ang="0">
                  <a:pos x="T4" y="T5"/>
                </a:cxn>
                <a:cxn ang="0">
                  <a:pos x="T6" y="T7"/>
                </a:cxn>
                <a:cxn ang="0">
                  <a:pos x="T8" y="T9"/>
                </a:cxn>
                <a:cxn ang="0">
                  <a:pos x="T10" y="T11"/>
                </a:cxn>
                <a:cxn ang="0">
                  <a:pos x="T12" y="T13"/>
                </a:cxn>
              </a:cxnLst>
              <a:rect l="0" t="0" r="r" b="b"/>
              <a:pathLst>
                <a:path w="108" h="84">
                  <a:moveTo>
                    <a:pt x="54" y="46"/>
                  </a:moveTo>
                  <a:lnTo>
                    <a:pt x="0" y="0"/>
                  </a:lnTo>
                  <a:lnTo>
                    <a:pt x="0" y="39"/>
                  </a:lnTo>
                  <a:lnTo>
                    <a:pt x="54" y="84"/>
                  </a:lnTo>
                  <a:lnTo>
                    <a:pt x="108" y="39"/>
                  </a:lnTo>
                  <a:lnTo>
                    <a:pt x="108" y="0"/>
                  </a:lnTo>
                  <a:lnTo>
                    <a:pt x="54" y="46"/>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 name="Freeform 45"/>
            <p:cNvSpPr>
              <a:spLocks/>
            </p:cNvSpPr>
            <p:nvPr/>
          </p:nvSpPr>
          <p:spPr bwMode="auto">
            <a:xfrm>
              <a:off x="6010275" y="4685233"/>
              <a:ext cx="171450" cy="130175"/>
            </a:xfrm>
            <a:custGeom>
              <a:avLst/>
              <a:gdLst>
                <a:gd name="T0" fmla="*/ 54 w 108"/>
                <a:gd name="T1" fmla="*/ 46 h 82"/>
                <a:gd name="T2" fmla="*/ 0 w 108"/>
                <a:gd name="T3" fmla="*/ 0 h 82"/>
                <a:gd name="T4" fmla="*/ 0 w 108"/>
                <a:gd name="T5" fmla="*/ 39 h 82"/>
                <a:gd name="T6" fmla="*/ 54 w 108"/>
                <a:gd name="T7" fmla="*/ 82 h 82"/>
                <a:gd name="T8" fmla="*/ 108 w 108"/>
                <a:gd name="T9" fmla="*/ 39 h 82"/>
                <a:gd name="T10" fmla="*/ 108 w 108"/>
                <a:gd name="T11" fmla="*/ 0 h 82"/>
                <a:gd name="T12" fmla="*/ 54 w 108"/>
                <a:gd name="T13" fmla="*/ 46 h 82"/>
              </a:gdLst>
              <a:ahLst/>
              <a:cxnLst>
                <a:cxn ang="0">
                  <a:pos x="T0" y="T1"/>
                </a:cxn>
                <a:cxn ang="0">
                  <a:pos x="T2" y="T3"/>
                </a:cxn>
                <a:cxn ang="0">
                  <a:pos x="T4" y="T5"/>
                </a:cxn>
                <a:cxn ang="0">
                  <a:pos x="T6" y="T7"/>
                </a:cxn>
                <a:cxn ang="0">
                  <a:pos x="T8" y="T9"/>
                </a:cxn>
                <a:cxn ang="0">
                  <a:pos x="T10" y="T11"/>
                </a:cxn>
                <a:cxn ang="0">
                  <a:pos x="T12" y="T13"/>
                </a:cxn>
              </a:cxnLst>
              <a:rect l="0" t="0" r="r" b="b"/>
              <a:pathLst>
                <a:path w="108" h="82">
                  <a:moveTo>
                    <a:pt x="54" y="46"/>
                  </a:moveTo>
                  <a:lnTo>
                    <a:pt x="0" y="0"/>
                  </a:lnTo>
                  <a:lnTo>
                    <a:pt x="0" y="39"/>
                  </a:lnTo>
                  <a:lnTo>
                    <a:pt x="54" y="82"/>
                  </a:lnTo>
                  <a:lnTo>
                    <a:pt x="108" y="39"/>
                  </a:lnTo>
                  <a:lnTo>
                    <a:pt x="108" y="0"/>
                  </a:lnTo>
                  <a:lnTo>
                    <a:pt x="54" y="46"/>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8" name="Freeform 46"/>
            <p:cNvSpPr>
              <a:spLocks/>
            </p:cNvSpPr>
            <p:nvPr/>
          </p:nvSpPr>
          <p:spPr bwMode="auto">
            <a:xfrm>
              <a:off x="6010275" y="5718696"/>
              <a:ext cx="171450" cy="131762"/>
            </a:xfrm>
            <a:custGeom>
              <a:avLst/>
              <a:gdLst>
                <a:gd name="T0" fmla="*/ 54 w 108"/>
                <a:gd name="T1" fmla="*/ 45 h 83"/>
                <a:gd name="T2" fmla="*/ 0 w 108"/>
                <a:gd name="T3" fmla="*/ 0 h 83"/>
                <a:gd name="T4" fmla="*/ 0 w 108"/>
                <a:gd name="T5" fmla="*/ 38 h 83"/>
                <a:gd name="T6" fmla="*/ 54 w 108"/>
                <a:gd name="T7" fmla="*/ 83 h 83"/>
                <a:gd name="T8" fmla="*/ 108 w 108"/>
                <a:gd name="T9" fmla="*/ 38 h 83"/>
                <a:gd name="T10" fmla="*/ 108 w 108"/>
                <a:gd name="T11" fmla="*/ 0 h 83"/>
                <a:gd name="T12" fmla="*/ 54 w 108"/>
                <a:gd name="T13" fmla="*/ 45 h 83"/>
              </a:gdLst>
              <a:ahLst/>
              <a:cxnLst>
                <a:cxn ang="0">
                  <a:pos x="T0" y="T1"/>
                </a:cxn>
                <a:cxn ang="0">
                  <a:pos x="T2" y="T3"/>
                </a:cxn>
                <a:cxn ang="0">
                  <a:pos x="T4" y="T5"/>
                </a:cxn>
                <a:cxn ang="0">
                  <a:pos x="T6" y="T7"/>
                </a:cxn>
                <a:cxn ang="0">
                  <a:pos x="T8" y="T9"/>
                </a:cxn>
                <a:cxn ang="0">
                  <a:pos x="T10" y="T11"/>
                </a:cxn>
                <a:cxn ang="0">
                  <a:pos x="T12" y="T13"/>
                </a:cxn>
              </a:cxnLst>
              <a:rect l="0" t="0" r="r" b="b"/>
              <a:pathLst>
                <a:path w="108" h="83">
                  <a:moveTo>
                    <a:pt x="54" y="45"/>
                  </a:moveTo>
                  <a:lnTo>
                    <a:pt x="0" y="0"/>
                  </a:lnTo>
                  <a:lnTo>
                    <a:pt x="0" y="38"/>
                  </a:lnTo>
                  <a:lnTo>
                    <a:pt x="54" y="83"/>
                  </a:lnTo>
                  <a:lnTo>
                    <a:pt x="108" y="38"/>
                  </a:lnTo>
                  <a:lnTo>
                    <a:pt x="108" y="0"/>
                  </a:lnTo>
                  <a:lnTo>
                    <a:pt x="54" y="45"/>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grpSp>
      <p:sp>
        <p:nvSpPr>
          <p:cNvPr id="19" name="Oval 47"/>
          <p:cNvSpPr>
            <a:spLocks noChangeArrowheads="1"/>
          </p:cNvSpPr>
          <p:nvPr/>
        </p:nvSpPr>
        <p:spPr bwMode="auto">
          <a:xfrm>
            <a:off x="3620766" y="1920916"/>
            <a:ext cx="1654175" cy="1651000"/>
          </a:xfrm>
          <a:prstGeom prst="ellipse">
            <a:avLst/>
          </a:prstGeom>
          <a:solidFill>
            <a:srgbClr val="EA1E63"/>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20" name="Oval 48"/>
          <p:cNvSpPr>
            <a:spLocks noChangeArrowheads="1"/>
          </p:cNvSpPr>
          <p:nvPr/>
        </p:nvSpPr>
        <p:spPr bwMode="auto">
          <a:xfrm>
            <a:off x="6213153" y="2525755"/>
            <a:ext cx="441325" cy="441325"/>
          </a:xfrm>
          <a:prstGeom prst="ellipse">
            <a:avLst/>
          </a:prstGeom>
          <a:solidFill>
            <a:srgbClr val="3748A8"/>
          </a:solidFill>
          <a:ln>
            <a:noFill/>
          </a:ln>
        </p:spPr>
        <p:txBody>
          <a:bodyPr vert="horz" wrap="square" lIns="0" tIns="0" rIns="0" bIns="0" numCol="1" anchor="ctr" anchorCtr="0" compatLnSpc="1">
            <a:prstTxWarp prst="textNoShape">
              <a:avLst/>
            </a:prstTxWarp>
          </a:bodyPr>
          <a:lstStyle/>
          <a:p>
            <a:pPr algn="ctr"/>
            <a:r>
              <a:rPr lang="en-US" altLang="zh-CN" sz="2800" dirty="0">
                <a:solidFill>
                  <a:schemeClr val="bg1"/>
                </a:solidFill>
                <a:latin typeface="Agency FB" panose="020B0503020202020204" pitchFamily="34" charset="0"/>
              </a:rPr>
              <a:t>A</a:t>
            </a:r>
            <a:endParaRPr lang="zh-CN" altLang="en-US" sz="2800" dirty="0">
              <a:solidFill>
                <a:schemeClr val="bg1"/>
              </a:solidFill>
              <a:latin typeface="Agency FB" panose="020B0503020202020204" pitchFamily="34" charset="0"/>
            </a:endParaRPr>
          </a:p>
        </p:txBody>
      </p:sp>
      <p:sp>
        <p:nvSpPr>
          <p:cNvPr id="21" name="Freeform 49"/>
          <p:cNvSpPr>
            <a:spLocks/>
          </p:cNvSpPr>
          <p:nvPr/>
        </p:nvSpPr>
        <p:spPr bwMode="auto">
          <a:xfrm>
            <a:off x="3504878" y="3864017"/>
            <a:ext cx="3205163" cy="1885951"/>
          </a:xfrm>
          <a:custGeom>
            <a:avLst/>
            <a:gdLst>
              <a:gd name="T0" fmla="*/ 1061 w 1161"/>
              <a:gd name="T1" fmla="*/ 242 h 683"/>
              <a:gd name="T2" fmla="*/ 1007 w 1161"/>
              <a:gd name="T3" fmla="*/ 257 h 683"/>
              <a:gd name="T4" fmla="*/ 1007 w 1161"/>
              <a:gd name="T5" fmla="*/ 257 h 683"/>
              <a:gd name="T6" fmla="*/ 848 w 1161"/>
              <a:gd name="T7" fmla="*/ 303 h 683"/>
              <a:gd name="T8" fmla="*/ 605 w 1161"/>
              <a:gd name="T9" fmla="*/ 125 h 683"/>
              <a:gd name="T10" fmla="*/ 605 w 1161"/>
              <a:gd name="T11" fmla="*/ 125 h 683"/>
              <a:gd name="T12" fmla="*/ 605 w 1161"/>
              <a:gd name="T13" fmla="*/ 124 h 683"/>
              <a:gd name="T14" fmla="*/ 605 w 1161"/>
              <a:gd name="T15" fmla="*/ 124 h 683"/>
              <a:gd name="T16" fmla="*/ 342 w 1161"/>
              <a:gd name="T17" fmla="*/ 0 h 683"/>
              <a:gd name="T18" fmla="*/ 0 w 1161"/>
              <a:gd name="T19" fmla="*/ 342 h 683"/>
              <a:gd name="T20" fmla="*/ 342 w 1161"/>
              <a:gd name="T21" fmla="*/ 683 h 683"/>
              <a:gd name="T22" fmla="*/ 605 w 1161"/>
              <a:gd name="T23" fmla="*/ 559 h 683"/>
              <a:gd name="T24" fmla="*/ 605 w 1161"/>
              <a:gd name="T25" fmla="*/ 559 h 683"/>
              <a:gd name="T26" fmla="*/ 848 w 1161"/>
              <a:gd name="T27" fmla="*/ 380 h 683"/>
              <a:gd name="T28" fmla="*/ 1007 w 1161"/>
              <a:gd name="T29" fmla="*/ 426 h 683"/>
              <a:gd name="T30" fmla="*/ 1007 w 1161"/>
              <a:gd name="T31" fmla="*/ 426 h 683"/>
              <a:gd name="T32" fmla="*/ 1061 w 1161"/>
              <a:gd name="T33" fmla="*/ 441 h 683"/>
              <a:gd name="T34" fmla="*/ 1161 w 1161"/>
              <a:gd name="T35" fmla="*/ 342 h 683"/>
              <a:gd name="T36" fmla="*/ 1061 w 1161"/>
              <a:gd name="T37" fmla="*/ 242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3">
                <a:moveTo>
                  <a:pt x="1061" y="242"/>
                </a:moveTo>
                <a:cubicBezTo>
                  <a:pt x="1041" y="242"/>
                  <a:pt x="1023" y="248"/>
                  <a:pt x="1007" y="257"/>
                </a:cubicBezTo>
                <a:cubicBezTo>
                  <a:pt x="1007" y="257"/>
                  <a:pt x="1007" y="257"/>
                  <a:pt x="1007" y="257"/>
                </a:cubicBezTo>
                <a:cubicBezTo>
                  <a:pt x="964" y="285"/>
                  <a:pt x="974" y="303"/>
                  <a:pt x="848" y="303"/>
                </a:cubicBezTo>
                <a:cubicBezTo>
                  <a:pt x="700" y="303"/>
                  <a:pt x="699" y="236"/>
                  <a:pt x="605" y="125"/>
                </a:cubicBezTo>
                <a:cubicBezTo>
                  <a:pt x="605" y="125"/>
                  <a:pt x="605" y="125"/>
                  <a:pt x="605" y="125"/>
                </a:cubicBezTo>
                <a:cubicBezTo>
                  <a:pt x="605" y="125"/>
                  <a:pt x="605" y="124"/>
                  <a:pt x="605" y="124"/>
                </a:cubicBezTo>
                <a:cubicBezTo>
                  <a:pt x="605" y="124"/>
                  <a:pt x="605" y="124"/>
                  <a:pt x="605" y="124"/>
                </a:cubicBezTo>
                <a:cubicBezTo>
                  <a:pt x="542" y="49"/>
                  <a:pt x="448" y="0"/>
                  <a:pt x="342" y="0"/>
                </a:cubicBezTo>
                <a:cubicBezTo>
                  <a:pt x="153" y="0"/>
                  <a:pt x="0" y="153"/>
                  <a:pt x="0" y="342"/>
                </a:cubicBezTo>
                <a:cubicBezTo>
                  <a:pt x="0" y="530"/>
                  <a:pt x="153" y="683"/>
                  <a:pt x="342" y="683"/>
                </a:cubicBezTo>
                <a:cubicBezTo>
                  <a:pt x="448" y="683"/>
                  <a:pt x="542" y="634"/>
                  <a:pt x="605" y="559"/>
                </a:cubicBezTo>
                <a:cubicBezTo>
                  <a:pt x="605" y="559"/>
                  <a:pt x="605" y="559"/>
                  <a:pt x="605" y="559"/>
                </a:cubicBezTo>
                <a:cubicBezTo>
                  <a:pt x="699" y="448"/>
                  <a:pt x="700" y="380"/>
                  <a:pt x="848" y="380"/>
                </a:cubicBezTo>
                <a:cubicBezTo>
                  <a:pt x="974" y="380"/>
                  <a:pt x="964" y="398"/>
                  <a:pt x="1007" y="426"/>
                </a:cubicBezTo>
                <a:cubicBezTo>
                  <a:pt x="1007" y="426"/>
                  <a:pt x="1007" y="426"/>
                  <a:pt x="1007" y="426"/>
                </a:cubicBezTo>
                <a:cubicBezTo>
                  <a:pt x="1023" y="436"/>
                  <a:pt x="1041" y="441"/>
                  <a:pt x="1061" y="441"/>
                </a:cubicBezTo>
                <a:cubicBezTo>
                  <a:pt x="1116" y="441"/>
                  <a:pt x="1161" y="397"/>
                  <a:pt x="1161" y="342"/>
                </a:cubicBezTo>
                <a:cubicBezTo>
                  <a:pt x="1161" y="286"/>
                  <a:pt x="1116" y="242"/>
                  <a:pt x="1061" y="242"/>
                </a:cubicBezTo>
                <a:close/>
              </a:path>
            </a:pathLst>
          </a:custGeom>
          <a:solidFill>
            <a:srgbClr val="3748A8"/>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22" name="Oval 50"/>
          <p:cNvSpPr>
            <a:spLocks noChangeArrowheads="1"/>
          </p:cNvSpPr>
          <p:nvPr/>
        </p:nvSpPr>
        <p:spPr bwMode="auto">
          <a:xfrm>
            <a:off x="3620766" y="3979905"/>
            <a:ext cx="1654175" cy="1654175"/>
          </a:xfrm>
          <a:prstGeom prst="ellipse">
            <a:avLst/>
          </a:prstGeom>
          <a:solidFill>
            <a:srgbClr val="EA1E63"/>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23" name="Oval 51"/>
          <p:cNvSpPr>
            <a:spLocks noChangeArrowheads="1"/>
          </p:cNvSpPr>
          <p:nvPr/>
        </p:nvSpPr>
        <p:spPr bwMode="auto">
          <a:xfrm>
            <a:off x="6213153" y="4584742"/>
            <a:ext cx="441325" cy="444500"/>
          </a:xfrm>
          <a:prstGeom prst="ellipse">
            <a:avLst/>
          </a:prstGeom>
          <a:solidFill>
            <a:srgbClr val="3748A8"/>
          </a:solidFill>
          <a:ln>
            <a:noFill/>
          </a:ln>
        </p:spPr>
        <p:txBody>
          <a:bodyPr vert="horz" wrap="square" lIns="0" tIns="0" rIns="0" bIns="0" numCol="1" anchor="ctr" anchorCtr="0" compatLnSpc="1">
            <a:prstTxWarp prst="textNoShape">
              <a:avLst/>
            </a:prstTxWarp>
          </a:bodyPr>
          <a:lstStyle/>
          <a:p>
            <a:pPr algn="ctr"/>
            <a:r>
              <a:rPr lang="en-US" altLang="zh-CN" sz="2800" dirty="0">
                <a:solidFill>
                  <a:schemeClr val="bg1"/>
                </a:solidFill>
                <a:latin typeface="Agency FB" panose="020B0503020202020204" pitchFamily="34" charset="0"/>
              </a:rPr>
              <a:t>C</a:t>
            </a:r>
            <a:endParaRPr lang="zh-CN" altLang="en-US" sz="2800" dirty="0">
              <a:solidFill>
                <a:schemeClr val="bg1"/>
              </a:solidFill>
              <a:latin typeface="Agency FB" panose="020B0503020202020204" pitchFamily="34" charset="0"/>
            </a:endParaRPr>
          </a:p>
        </p:txBody>
      </p:sp>
      <p:sp>
        <p:nvSpPr>
          <p:cNvPr id="24" name="Freeform 54"/>
          <p:cNvSpPr>
            <a:spLocks/>
          </p:cNvSpPr>
          <p:nvPr/>
        </p:nvSpPr>
        <p:spPr bwMode="auto">
          <a:xfrm>
            <a:off x="6157591" y="2835316"/>
            <a:ext cx="3205163" cy="1881187"/>
          </a:xfrm>
          <a:custGeom>
            <a:avLst/>
            <a:gdLst>
              <a:gd name="T0" fmla="*/ 819 w 1161"/>
              <a:gd name="T1" fmla="*/ 0 h 682"/>
              <a:gd name="T2" fmla="*/ 556 w 1161"/>
              <a:gd name="T3" fmla="*/ 124 h 682"/>
              <a:gd name="T4" fmla="*/ 556 w 1161"/>
              <a:gd name="T5" fmla="*/ 124 h 682"/>
              <a:gd name="T6" fmla="*/ 556 w 1161"/>
              <a:gd name="T7" fmla="*/ 124 h 682"/>
              <a:gd name="T8" fmla="*/ 556 w 1161"/>
              <a:gd name="T9" fmla="*/ 124 h 682"/>
              <a:gd name="T10" fmla="*/ 313 w 1161"/>
              <a:gd name="T11" fmla="*/ 303 h 682"/>
              <a:gd name="T12" fmla="*/ 154 w 1161"/>
              <a:gd name="T13" fmla="*/ 257 h 682"/>
              <a:gd name="T14" fmla="*/ 154 w 1161"/>
              <a:gd name="T15" fmla="*/ 257 h 682"/>
              <a:gd name="T16" fmla="*/ 100 w 1161"/>
              <a:gd name="T17" fmla="*/ 241 h 682"/>
              <a:gd name="T18" fmla="*/ 0 w 1161"/>
              <a:gd name="T19" fmla="*/ 341 h 682"/>
              <a:gd name="T20" fmla="*/ 100 w 1161"/>
              <a:gd name="T21" fmla="*/ 441 h 682"/>
              <a:gd name="T22" fmla="*/ 154 w 1161"/>
              <a:gd name="T23" fmla="*/ 425 h 682"/>
              <a:gd name="T24" fmla="*/ 154 w 1161"/>
              <a:gd name="T25" fmla="*/ 425 h 682"/>
              <a:gd name="T26" fmla="*/ 313 w 1161"/>
              <a:gd name="T27" fmla="*/ 380 h 682"/>
              <a:gd name="T28" fmla="*/ 556 w 1161"/>
              <a:gd name="T29" fmla="*/ 558 h 682"/>
              <a:gd name="T30" fmla="*/ 556 w 1161"/>
              <a:gd name="T31" fmla="*/ 558 h 682"/>
              <a:gd name="T32" fmla="*/ 819 w 1161"/>
              <a:gd name="T33" fmla="*/ 682 h 682"/>
              <a:gd name="T34" fmla="*/ 1161 w 1161"/>
              <a:gd name="T35" fmla="*/ 341 h 682"/>
              <a:gd name="T36" fmla="*/ 819 w 1161"/>
              <a:gd name="T3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819" y="0"/>
                </a:moveTo>
                <a:cubicBezTo>
                  <a:pt x="714" y="0"/>
                  <a:pt x="619" y="48"/>
                  <a:pt x="556" y="124"/>
                </a:cubicBezTo>
                <a:cubicBezTo>
                  <a:pt x="556" y="124"/>
                  <a:pt x="556" y="124"/>
                  <a:pt x="556" y="124"/>
                </a:cubicBezTo>
                <a:cubicBezTo>
                  <a:pt x="556" y="124"/>
                  <a:pt x="556" y="124"/>
                  <a:pt x="556" y="124"/>
                </a:cubicBezTo>
                <a:cubicBezTo>
                  <a:pt x="556" y="124"/>
                  <a:pt x="556" y="124"/>
                  <a:pt x="556" y="124"/>
                </a:cubicBezTo>
                <a:cubicBezTo>
                  <a:pt x="462" y="235"/>
                  <a:pt x="461" y="303"/>
                  <a:pt x="313" y="303"/>
                </a:cubicBezTo>
                <a:cubicBezTo>
                  <a:pt x="187" y="303"/>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30"/>
                  <a:pt x="1161" y="341"/>
                </a:cubicBezTo>
                <a:cubicBezTo>
                  <a:pt x="1161" y="153"/>
                  <a:pt x="1008" y="0"/>
                  <a:pt x="819" y="0"/>
                </a:cubicBezTo>
                <a:close/>
              </a:path>
            </a:pathLst>
          </a:custGeom>
          <a:solidFill>
            <a:srgbClr val="3748A8"/>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27" name="Oval 55"/>
          <p:cNvSpPr>
            <a:spLocks noChangeArrowheads="1"/>
          </p:cNvSpPr>
          <p:nvPr/>
        </p:nvSpPr>
        <p:spPr bwMode="auto">
          <a:xfrm>
            <a:off x="7592692" y="2951204"/>
            <a:ext cx="1654175" cy="1652587"/>
          </a:xfrm>
          <a:prstGeom prst="ellipse">
            <a:avLst/>
          </a:prstGeom>
          <a:solidFill>
            <a:srgbClr val="EA1E63"/>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28" name="Oval 56"/>
          <p:cNvSpPr>
            <a:spLocks noChangeArrowheads="1"/>
          </p:cNvSpPr>
          <p:nvPr/>
        </p:nvSpPr>
        <p:spPr bwMode="auto">
          <a:xfrm>
            <a:off x="6213153" y="3554454"/>
            <a:ext cx="441325" cy="444500"/>
          </a:xfrm>
          <a:prstGeom prst="ellipse">
            <a:avLst/>
          </a:prstGeom>
          <a:solidFill>
            <a:srgbClr val="3748A8"/>
          </a:solidFill>
          <a:ln>
            <a:noFill/>
          </a:ln>
        </p:spPr>
        <p:txBody>
          <a:bodyPr vert="horz" wrap="square" lIns="0" tIns="0" rIns="0" bIns="0" numCol="1" anchor="ctr" anchorCtr="0" compatLnSpc="1">
            <a:prstTxWarp prst="textNoShape">
              <a:avLst/>
            </a:prstTxWarp>
          </a:bodyPr>
          <a:lstStyle/>
          <a:p>
            <a:pPr algn="ctr"/>
            <a:r>
              <a:rPr lang="en-US" altLang="zh-CN" sz="2800" dirty="0">
                <a:solidFill>
                  <a:schemeClr val="bg1"/>
                </a:solidFill>
                <a:latin typeface="Agency FB" panose="020B0503020202020204" pitchFamily="34" charset="0"/>
              </a:rPr>
              <a:t>B</a:t>
            </a:r>
            <a:endParaRPr lang="zh-CN" altLang="en-US" sz="2800" dirty="0">
              <a:solidFill>
                <a:schemeClr val="bg1"/>
              </a:solidFill>
              <a:latin typeface="Agency FB" panose="020B0503020202020204" pitchFamily="34" charset="0"/>
            </a:endParaRPr>
          </a:p>
        </p:txBody>
      </p:sp>
      <p:sp>
        <p:nvSpPr>
          <p:cNvPr id="29" name="Oval 57"/>
          <p:cNvSpPr>
            <a:spLocks noChangeArrowheads="1"/>
          </p:cNvSpPr>
          <p:nvPr/>
        </p:nvSpPr>
        <p:spPr bwMode="auto">
          <a:xfrm>
            <a:off x="7592692" y="5013366"/>
            <a:ext cx="1654175" cy="1649412"/>
          </a:xfrm>
          <a:prstGeom prst="ellipse">
            <a:avLst/>
          </a:prstGeom>
          <a:solidFill>
            <a:srgbClr val="EA1E63"/>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30" name="Oval 59"/>
          <p:cNvSpPr>
            <a:spLocks noChangeArrowheads="1"/>
          </p:cNvSpPr>
          <p:nvPr/>
        </p:nvSpPr>
        <p:spPr bwMode="auto">
          <a:xfrm>
            <a:off x="6213153" y="5616616"/>
            <a:ext cx="441325" cy="442912"/>
          </a:xfrm>
          <a:prstGeom prst="ellipse">
            <a:avLst/>
          </a:prstGeom>
          <a:solidFill>
            <a:srgbClr val="3748A8"/>
          </a:solidFill>
          <a:ln>
            <a:noFill/>
          </a:ln>
        </p:spPr>
        <p:txBody>
          <a:bodyPr vert="horz" wrap="square" lIns="0" tIns="0" rIns="0" bIns="0" numCol="1" anchor="ctr" anchorCtr="0" compatLnSpc="1">
            <a:prstTxWarp prst="textNoShape">
              <a:avLst/>
            </a:prstTxWarp>
          </a:bodyPr>
          <a:lstStyle/>
          <a:p>
            <a:pPr algn="ctr"/>
            <a:r>
              <a:rPr lang="en-US" altLang="zh-CN" sz="2800" dirty="0">
                <a:solidFill>
                  <a:schemeClr val="bg1"/>
                </a:solidFill>
                <a:latin typeface="Agency FB" panose="020B0503020202020204" pitchFamily="34" charset="0"/>
              </a:rPr>
              <a:t>D</a:t>
            </a:r>
            <a:endParaRPr lang="zh-CN" altLang="en-US" sz="2800" dirty="0">
              <a:solidFill>
                <a:schemeClr val="bg1"/>
              </a:solidFill>
              <a:latin typeface="Agency FB" panose="020B0503020202020204" pitchFamily="34" charset="0"/>
            </a:endParaRPr>
          </a:p>
        </p:txBody>
      </p:sp>
      <p:sp>
        <p:nvSpPr>
          <p:cNvPr id="31" name="TextBox 30"/>
          <p:cNvSpPr txBox="1"/>
          <p:nvPr/>
        </p:nvSpPr>
        <p:spPr>
          <a:xfrm>
            <a:off x="3862227" y="2335122"/>
            <a:ext cx="1236026" cy="738664"/>
          </a:xfrm>
          <a:prstGeom prst="rect">
            <a:avLst/>
          </a:prstGeom>
          <a:noFill/>
        </p:spPr>
        <p:txBody>
          <a:bodyPr wrap="square" lIns="0" tIns="0" rIns="0" bIns="0" rtlCol="0">
            <a:spAutoFit/>
          </a:bodyPr>
          <a:lstStyle/>
          <a:p>
            <a:r>
              <a:rPr lang="zh-CN" altLang="en-US" sz="2400" b="1" dirty="0">
                <a:solidFill>
                  <a:srgbClr val="FFFFFF"/>
                </a:solidFill>
                <a:latin typeface="微软雅黑" pitchFamily="34" charset="-122"/>
                <a:ea typeface="微软雅黑" pitchFamily="34" charset="-122"/>
              </a:rPr>
              <a:t>初级注册会计师</a:t>
            </a:r>
            <a:endParaRPr lang="en-US" altLang="zh-CN" sz="2400" b="1" dirty="0">
              <a:solidFill>
                <a:srgbClr val="FFFFFF"/>
              </a:solidFill>
              <a:latin typeface="微软雅黑" pitchFamily="34" charset="-122"/>
              <a:ea typeface="微软雅黑" pitchFamily="34" charset="-122"/>
            </a:endParaRPr>
          </a:p>
        </p:txBody>
      </p:sp>
      <p:sp>
        <p:nvSpPr>
          <p:cNvPr id="32" name="TextBox 30"/>
          <p:cNvSpPr txBox="1"/>
          <p:nvPr/>
        </p:nvSpPr>
        <p:spPr>
          <a:xfrm>
            <a:off x="7941543" y="3406577"/>
            <a:ext cx="956471" cy="738664"/>
          </a:xfrm>
          <a:prstGeom prst="rect">
            <a:avLst/>
          </a:prstGeom>
          <a:noFill/>
        </p:spPr>
        <p:txBody>
          <a:bodyPr wrap="square" lIns="0" tIns="0" rIns="0" bIns="0" rtlCol="0">
            <a:spAutoFit/>
          </a:bodyPr>
          <a:lstStyle/>
          <a:p>
            <a:r>
              <a:rPr lang="zh-CN" altLang="en-US" sz="2400" b="1" dirty="0">
                <a:solidFill>
                  <a:srgbClr val="FFFFFF"/>
                </a:solidFill>
                <a:latin typeface="微软雅黑" pitchFamily="34" charset="-122"/>
                <a:ea typeface="微软雅黑" pitchFamily="34" charset="-122"/>
              </a:rPr>
              <a:t>英语六级证书</a:t>
            </a:r>
            <a:endParaRPr lang="en-US" altLang="zh-CN" sz="2400" b="1" dirty="0">
              <a:solidFill>
                <a:srgbClr val="FFFFFF"/>
              </a:solidFill>
              <a:latin typeface="微软雅黑" pitchFamily="34" charset="-122"/>
              <a:ea typeface="微软雅黑" pitchFamily="34" charset="-122"/>
            </a:endParaRPr>
          </a:p>
        </p:txBody>
      </p:sp>
      <p:sp>
        <p:nvSpPr>
          <p:cNvPr id="33" name="TextBox 30"/>
          <p:cNvSpPr txBox="1"/>
          <p:nvPr/>
        </p:nvSpPr>
        <p:spPr>
          <a:xfrm>
            <a:off x="3915433" y="4628322"/>
            <a:ext cx="1138845" cy="369332"/>
          </a:xfrm>
          <a:prstGeom prst="rect">
            <a:avLst/>
          </a:prstGeom>
          <a:noFill/>
        </p:spPr>
        <p:txBody>
          <a:bodyPr wrap="square" lIns="0" tIns="0" rIns="0" bIns="0" rtlCol="0">
            <a:spAutoFit/>
          </a:bodyPr>
          <a:lstStyle/>
          <a:p>
            <a:r>
              <a:rPr lang="en-US" altLang="zh-CN" sz="2400" b="1" dirty="0">
                <a:solidFill>
                  <a:srgbClr val="FFFFFF"/>
                </a:solidFill>
                <a:latin typeface="微软雅黑" pitchFamily="34" charset="-122"/>
                <a:ea typeface="微软雅黑" pitchFamily="34" charset="-122"/>
              </a:rPr>
              <a:t>ADOBE</a:t>
            </a:r>
          </a:p>
        </p:txBody>
      </p:sp>
      <p:sp>
        <p:nvSpPr>
          <p:cNvPr id="34" name="TextBox 30"/>
          <p:cNvSpPr txBox="1"/>
          <p:nvPr/>
        </p:nvSpPr>
        <p:spPr>
          <a:xfrm>
            <a:off x="7885248" y="5634080"/>
            <a:ext cx="1421943" cy="369332"/>
          </a:xfrm>
          <a:prstGeom prst="rect">
            <a:avLst/>
          </a:prstGeom>
          <a:noFill/>
        </p:spPr>
        <p:txBody>
          <a:bodyPr wrap="square" lIns="0" tIns="0" rIns="0" bIns="0" rtlCol="0">
            <a:spAutoFit/>
          </a:bodyPr>
          <a:lstStyle/>
          <a:p>
            <a:r>
              <a:rPr lang="en-US" altLang="zh-CN" sz="2400" b="1" dirty="0">
                <a:solidFill>
                  <a:srgbClr val="FFFFFF"/>
                </a:solidFill>
                <a:latin typeface="微软雅黑" pitchFamily="34" charset="-122"/>
                <a:ea typeface="微软雅黑" pitchFamily="34" charset="-122"/>
              </a:rPr>
              <a:t>OFFICE</a:t>
            </a:r>
          </a:p>
        </p:txBody>
      </p:sp>
    </p:spTree>
    <p:extLst>
      <p:ext uri="{BB962C8B-B14F-4D97-AF65-F5344CB8AC3E}">
        <p14:creationId xmlns="" xmlns:p14="http://schemas.microsoft.com/office/powerpoint/2010/main" val="425639280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3" presetClass="entr" presetSubtype="32"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strVal val="4*#ppt_w"/>
                                          </p:val>
                                        </p:tav>
                                        <p:tav tm="100000">
                                          <p:val>
                                            <p:strVal val="#ppt_w"/>
                                          </p:val>
                                        </p:tav>
                                      </p:tavLst>
                                    </p:anim>
                                    <p:anim calcmode="lin" valueType="num">
                                      <p:cBhvr>
                                        <p:cTn id="12" dur="500" fill="hold"/>
                                        <p:tgtEl>
                                          <p:spTgt spid="20"/>
                                        </p:tgtEl>
                                        <p:attrNameLst>
                                          <p:attrName>ppt_h</p:attrName>
                                        </p:attrNameLst>
                                      </p:cBhvr>
                                      <p:tavLst>
                                        <p:tav tm="0">
                                          <p:val>
                                            <p:strVal val="4*#ppt_h"/>
                                          </p:val>
                                        </p:tav>
                                        <p:tav tm="100000">
                                          <p:val>
                                            <p:strVal val="#ppt_h"/>
                                          </p:val>
                                        </p:tav>
                                      </p:tavLst>
                                    </p:anim>
                                  </p:childTnLst>
                                </p:cTn>
                              </p:par>
                              <p:par>
                                <p:cTn id="13" presetID="23" presetClass="entr" presetSubtype="32" fill="hold" grpId="0" nodeType="withEffect">
                                  <p:stCondLst>
                                    <p:cond delay="20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strVal val="4*#ppt_w"/>
                                          </p:val>
                                        </p:tav>
                                        <p:tav tm="100000">
                                          <p:val>
                                            <p:strVal val="#ppt_w"/>
                                          </p:val>
                                        </p:tav>
                                      </p:tavLst>
                                    </p:anim>
                                    <p:anim calcmode="lin" valueType="num">
                                      <p:cBhvr>
                                        <p:cTn id="16" dur="500" fill="hold"/>
                                        <p:tgtEl>
                                          <p:spTgt spid="28"/>
                                        </p:tgtEl>
                                        <p:attrNameLst>
                                          <p:attrName>ppt_h</p:attrName>
                                        </p:attrNameLst>
                                      </p:cBhvr>
                                      <p:tavLst>
                                        <p:tav tm="0">
                                          <p:val>
                                            <p:strVal val="4*#ppt_h"/>
                                          </p:val>
                                        </p:tav>
                                        <p:tav tm="100000">
                                          <p:val>
                                            <p:strVal val="#ppt_h"/>
                                          </p:val>
                                        </p:tav>
                                      </p:tavLst>
                                    </p:anim>
                                  </p:childTnLst>
                                </p:cTn>
                              </p:par>
                              <p:par>
                                <p:cTn id="17" presetID="23" presetClass="entr" presetSubtype="32" fill="hold" grpId="0" nodeType="withEffect">
                                  <p:stCondLst>
                                    <p:cond delay="40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strVal val="4*#ppt_w"/>
                                          </p:val>
                                        </p:tav>
                                        <p:tav tm="100000">
                                          <p:val>
                                            <p:strVal val="#ppt_w"/>
                                          </p:val>
                                        </p:tav>
                                      </p:tavLst>
                                    </p:anim>
                                    <p:anim calcmode="lin" valueType="num">
                                      <p:cBhvr>
                                        <p:cTn id="20" dur="500" fill="hold"/>
                                        <p:tgtEl>
                                          <p:spTgt spid="23"/>
                                        </p:tgtEl>
                                        <p:attrNameLst>
                                          <p:attrName>ppt_h</p:attrName>
                                        </p:attrNameLst>
                                      </p:cBhvr>
                                      <p:tavLst>
                                        <p:tav tm="0">
                                          <p:val>
                                            <p:strVal val="4*#ppt_h"/>
                                          </p:val>
                                        </p:tav>
                                        <p:tav tm="100000">
                                          <p:val>
                                            <p:strVal val="#ppt_h"/>
                                          </p:val>
                                        </p:tav>
                                      </p:tavLst>
                                    </p:anim>
                                  </p:childTnLst>
                                </p:cTn>
                              </p:par>
                              <p:par>
                                <p:cTn id="21" presetID="23" presetClass="entr" presetSubtype="32" fill="hold" grpId="0" nodeType="withEffect">
                                  <p:stCondLst>
                                    <p:cond delay="60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strVal val="4*#ppt_w"/>
                                          </p:val>
                                        </p:tav>
                                        <p:tav tm="100000">
                                          <p:val>
                                            <p:strVal val="#ppt_w"/>
                                          </p:val>
                                        </p:tav>
                                      </p:tavLst>
                                    </p:anim>
                                    <p:anim calcmode="lin" valueType="num">
                                      <p:cBhvr>
                                        <p:cTn id="24" dur="500" fill="hold"/>
                                        <p:tgtEl>
                                          <p:spTgt spid="30"/>
                                        </p:tgtEl>
                                        <p:attrNameLst>
                                          <p:attrName>ppt_h</p:attrName>
                                        </p:attrNameLst>
                                      </p:cBhvr>
                                      <p:tavLst>
                                        <p:tav tm="0">
                                          <p:val>
                                            <p:strVal val="4*#ppt_h"/>
                                          </p:val>
                                        </p:tav>
                                        <p:tav tm="100000">
                                          <p:val>
                                            <p:strVal val="#ppt_h"/>
                                          </p:val>
                                        </p:tav>
                                      </p:tavLst>
                                    </p:anim>
                                  </p:childTnLst>
                                </p:cTn>
                              </p:par>
                            </p:childTnLst>
                          </p:cTn>
                        </p:par>
                        <p:par>
                          <p:cTn id="25" fill="hold">
                            <p:stCondLst>
                              <p:cond delay="1600"/>
                            </p:stCondLst>
                            <p:childTnLst>
                              <p:par>
                                <p:cTn id="26" presetID="22" presetClass="entr" presetSubtype="2"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500"/>
                                        <p:tgtEl>
                                          <p:spTgt spid="11"/>
                                        </p:tgtEl>
                                      </p:cBhvr>
                                    </p:animEffect>
                                  </p:childTnLst>
                                </p:cTn>
                              </p:par>
                            </p:childTnLst>
                          </p:cTn>
                        </p:par>
                        <p:par>
                          <p:cTn id="29" fill="hold">
                            <p:stCondLst>
                              <p:cond delay="2100"/>
                            </p:stCondLst>
                            <p:childTnLst>
                              <p:par>
                                <p:cTn id="30" presetID="53" presetClass="entr" presetSubtype="16"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par>
                          <p:cTn id="40" fill="hold">
                            <p:stCondLst>
                              <p:cond delay="2600"/>
                            </p:stCondLst>
                            <p:childTnLst>
                              <p:par>
                                <p:cTn id="41" presetID="22" presetClass="entr" presetSubtype="2"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right)">
                                      <p:cBhvr>
                                        <p:cTn id="43" dur="500"/>
                                        <p:tgtEl>
                                          <p:spTgt spid="6"/>
                                        </p:tgtEl>
                                      </p:cBhvr>
                                    </p:animEffect>
                                  </p:childTnLst>
                                </p:cTn>
                              </p:par>
                            </p:childTnLst>
                          </p:cTn>
                        </p:par>
                        <p:par>
                          <p:cTn id="44" fill="hold">
                            <p:stCondLst>
                              <p:cond delay="3100"/>
                            </p:stCondLst>
                            <p:childTnLst>
                              <p:par>
                                <p:cTn id="45" presetID="22" presetClass="entr" presetSubtype="8"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par>
                          <p:cTn id="48" fill="hold">
                            <p:stCondLst>
                              <p:cond delay="36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childTnLst>
                          </p:cTn>
                        </p:par>
                        <p:par>
                          <p:cTn id="59" fill="hold">
                            <p:stCondLst>
                              <p:cond delay="4100"/>
                            </p:stCondLst>
                            <p:childTnLst>
                              <p:par>
                                <p:cTn id="60" presetID="22" presetClass="entr" presetSubtype="8"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left)">
                                      <p:cBhvr>
                                        <p:cTn id="62" dur="500"/>
                                        <p:tgtEl>
                                          <p:spTgt spid="7"/>
                                        </p:tgtEl>
                                      </p:cBhvr>
                                    </p:animEffect>
                                  </p:childTnLst>
                                </p:cTn>
                              </p:par>
                            </p:childTnLst>
                          </p:cTn>
                        </p:par>
                        <p:par>
                          <p:cTn id="63" fill="hold">
                            <p:stCondLst>
                              <p:cond delay="4600"/>
                            </p:stCondLst>
                            <p:childTnLst>
                              <p:par>
                                <p:cTn id="64" presetID="22" presetClass="entr" presetSubtype="2"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right)">
                                      <p:cBhvr>
                                        <p:cTn id="66" dur="500"/>
                                        <p:tgtEl>
                                          <p:spTgt spid="21"/>
                                        </p:tgtEl>
                                      </p:cBhvr>
                                    </p:animEffect>
                                  </p:childTnLst>
                                </p:cTn>
                              </p:par>
                            </p:childTnLst>
                          </p:cTn>
                        </p:par>
                        <p:par>
                          <p:cTn id="67" fill="hold">
                            <p:stCondLst>
                              <p:cond delay="5100"/>
                            </p:stCondLst>
                            <p:childTnLst>
                              <p:par>
                                <p:cTn id="68" presetID="53" presetClass="entr" presetSubtype="16"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p:cTn id="70" dur="500" fill="hold"/>
                                        <p:tgtEl>
                                          <p:spTgt spid="33"/>
                                        </p:tgtEl>
                                        <p:attrNameLst>
                                          <p:attrName>ppt_w</p:attrName>
                                        </p:attrNameLst>
                                      </p:cBhvr>
                                      <p:tavLst>
                                        <p:tav tm="0">
                                          <p:val>
                                            <p:fltVal val="0"/>
                                          </p:val>
                                        </p:tav>
                                        <p:tav tm="100000">
                                          <p:val>
                                            <p:strVal val="#ppt_w"/>
                                          </p:val>
                                        </p:tav>
                                      </p:tavLst>
                                    </p:anim>
                                    <p:anim calcmode="lin" valueType="num">
                                      <p:cBhvr>
                                        <p:cTn id="71" dur="500" fill="hold"/>
                                        <p:tgtEl>
                                          <p:spTgt spid="33"/>
                                        </p:tgtEl>
                                        <p:attrNameLst>
                                          <p:attrName>ppt_h</p:attrName>
                                        </p:attrNameLst>
                                      </p:cBhvr>
                                      <p:tavLst>
                                        <p:tav tm="0">
                                          <p:val>
                                            <p:fltVal val="0"/>
                                          </p:val>
                                        </p:tav>
                                        <p:tav tm="100000">
                                          <p:val>
                                            <p:strVal val="#ppt_h"/>
                                          </p:val>
                                        </p:tav>
                                      </p:tavLst>
                                    </p:anim>
                                    <p:animEffect transition="in" filter="fade">
                                      <p:cBhvr>
                                        <p:cTn id="72" dur="500"/>
                                        <p:tgtEl>
                                          <p:spTgt spid="33"/>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5600"/>
                            </p:stCondLst>
                            <p:childTnLst>
                              <p:par>
                                <p:cTn id="79" presetID="22" presetClass="entr" presetSubtype="2"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p:stCondLst>
                              <p:cond delay="6100"/>
                            </p:stCondLst>
                            <p:childTnLst>
                              <p:par>
                                <p:cTn id="83" presetID="22" presetClass="entr" presetSubtype="8" fill="hold" grpId="0" nodeType="after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wipe(left)">
                                      <p:cBhvr>
                                        <p:cTn id="85" dur="500"/>
                                        <p:tgtEl>
                                          <p:spTgt spid="10"/>
                                        </p:tgtEl>
                                      </p:cBhvr>
                                    </p:animEffect>
                                  </p:childTnLst>
                                </p:cTn>
                              </p:par>
                            </p:childTnLst>
                          </p:cTn>
                        </p:par>
                        <p:par>
                          <p:cTn id="86" fill="hold">
                            <p:stCondLst>
                              <p:cond delay="6600"/>
                            </p:stCondLst>
                            <p:childTnLst>
                              <p:par>
                                <p:cTn id="87" presetID="53" presetClass="entr" presetSubtype="16" fill="hold" grpId="0" nodeType="after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p:cTn id="89" dur="500" fill="hold"/>
                                        <p:tgtEl>
                                          <p:spTgt spid="34"/>
                                        </p:tgtEl>
                                        <p:attrNameLst>
                                          <p:attrName>ppt_w</p:attrName>
                                        </p:attrNameLst>
                                      </p:cBhvr>
                                      <p:tavLst>
                                        <p:tav tm="0">
                                          <p:val>
                                            <p:fltVal val="0"/>
                                          </p:val>
                                        </p:tav>
                                        <p:tav tm="100000">
                                          <p:val>
                                            <p:strVal val="#ppt_w"/>
                                          </p:val>
                                        </p:tav>
                                      </p:tavLst>
                                    </p:anim>
                                    <p:anim calcmode="lin" valueType="num">
                                      <p:cBhvr>
                                        <p:cTn id="90" dur="500" fill="hold"/>
                                        <p:tgtEl>
                                          <p:spTgt spid="34"/>
                                        </p:tgtEl>
                                        <p:attrNameLst>
                                          <p:attrName>ppt_h</p:attrName>
                                        </p:attrNameLst>
                                      </p:cBhvr>
                                      <p:tavLst>
                                        <p:tav tm="0">
                                          <p:val>
                                            <p:fltVal val="0"/>
                                          </p:val>
                                        </p:tav>
                                        <p:tav tm="100000">
                                          <p:val>
                                            <p:strVal val="#ppt_h"/>
                                          </p:val>
                                        </p:tav>
                                      </p:tavLst>
                                    </p:anim>
                                    <p:animEffect transition="in" filter="fade">
                                      <p:cBhvr>
                                        <p:cTn id="91" dur="500"/>
                                        <p:tgtEl>
                                          <p:spTgt spid="34"/>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 calcmode="lin" valueType="num">
                                      <p:cBhvr>
                                        <p:cTn id="94" dur="500" fill="hold"/>
                                        <p:tgtEl>
                                          <p:spTgt spid="29"/>
                                        </p:tgtEl>
                                        <p:attrNameLst>
                                          <p:attrName>ppt_w</p:attrName>
                                        </p:attrNameLst>
                                      </p:cBhvr>
                                      <p:tavLst>
                                        <p:tav tm="0">
                                          <p:val>
                                            <p:fltVal val="0"/>
                                          </p:val>
                                        </p:tav>
                                        <p:tav tm="100000">
                                          <p:val>
                                            <p:strVal val="#ppt_w"/>
                                          </p:val>
                                        </p:tav>
                                      </p:tavLst>
                                    </p:anim>
                                    <p:anim calcmode="lin" valueType="num">
                                      <p:cBhvr>
                                        <p:cTn id="95" dur="500" fill="hold"/>
                                        <p:tgtEl>
                                          <p:spTgt spid="29"/>
                                        </p:tgtEl>
                                        <p:attrNameLst>
                                          <p:attrName>ppt_h</p:attrName>
                                        </p:attrNameLst>
                                      </p:cBhvr>
                                      <p:tavLst>
                                        <p:tav tm="0">
                                          <p:val>
                                            <p:fltVal val="0"/>
                                          </p:val>
                                        </p:tav>
                                        <p:tav tm="100000">
                                          <p:val>
                                            <p:strVal val="#ppt_h"/>
                                          </p:val>
                                        </p:tav>
                                      </p:tavLst>
                                    </p:anim>
                                    <p:animEffect transition="in" filter="fade">
                                      <p:cBhvr>
                                        <p:cTn id="96" dur="500"/>
                                        <p:tgtEl>
                                          <p:spTgt spid="29"/>
                                        </p:tgtEl>
                                      </p:cBhvr>
                                    </p:animEffect>
                                  </p:childTnLst>
                                </p:cTn>
                              </p:par>
                            </p:childTnLst>
                          </p:cTn>
                        </p:par>
                        <p:par>
                          <p:cTn id="97" fill="hold">
                            <p:stCondLst>
                              <p:cond delay="7100"/>
                            </p:stCondLst>
                            <p:childTnLst>
                              <p:par>
                                <p:cTn id="98" presetID="22" presetClass="entr" presetSubtype="8" fill="hold" grpId="0" nodeType="after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wipe(left)">
                                      <p:cBhvr>
                                        <p:cTn id="10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9" grpId="0" animBg="1"/>
      <p:bldP spid="20" grpId="0" animBg="1"/>
      <p:bldP spid="21" grpId="0" animBg="1"/>
      <p:bldP spid="22" grpId="0" animBg="1"/>
      <p:bldP spid="23" grpId="0" animBg="1"/>
      <p:bldP spid="24" grpId="0" animBg="1"/>
      <p:bldP spid="27" grpId="0" animBg="1"/>
      <p:bldP spid="28" grpId="0" animBg="1"/>
      <p:bldP spid="29" grpId="0" animBg="1"/>
      <p:bldP spid="30" grpId="0" animBg="1"/>
      <p:bldP spid="31" grpId="0"/>
      <p:bldP spid="32"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解决问题</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a:spLocks/>
          </p:cNvSpPr>
          <p:nvPr/>
        </p:nvSpPr>
        <p:spPr bwMode="auto">
          <a:xfrm>
            <a:off x="2058656" y="4731413"/>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3748A8"/>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4678982" y="4731413"/>
            <a:ext cx="279260" cy="241179"/>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EA1E63"/>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p:nvSpPr>
        <p:spPr bwMode="auto">
          <a:xfrm>
            <a:off x="7313816" y="4731413"/>
            <a:ext cx="282886" cy="241179"/>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3748A8"/>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9908755" y="4731413"/>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EA1E63"/>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0" name="矩形 47"/>
          <p:cNvSpPr>
            <a:spLocks noChangeArrowheads="1"/>
          </p:cNvSpPr>
          <p:nvPr/>
        </p:nvSpPr>
        <p:spPr bwMode="auto">
          <a:xfrm>
            <a:off x="1029692" y="5223162"/>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3748A8"/>
                </a:solidFill>
              </a:rPr>
              <a:t>单击此处输入标题</a:t>
            </a:r>
            <a:endParaRPr lang="en-US" altLang="zh-CN" sz="2000" dirty="0">
              <a:solidFill>
                <a:srgbClr val="3748A8"/>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11" name="矩形 47"/>
          <p:cNvSpPr>
            <a:spLocks noChangeArrowheads="1"/>
          </p:cNvSpPr>
          <p:nvPr/>
        </p:nvSpPr>
        <p:spPr bwMode="auto">
          <a:xfrm>
            <a:off x="3616220" y="5223162"/>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EA1E63"/>
                </a:solidFill>
              </a:rPr>
              <a:t>单击此处输入标题</a:t>
            </a:r>
            <a:endParaRPr lang="en-US" altLang="zh-CN" sz="2000" dirty="0">
              <a:solidFill>
                <a:srgbClr val="EA1E63"/>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12" name="矩形 47"/>
          <p:cNvSpPr>
            <a:spLocks noChangeArrowheads="1"/>
          </p:cNvSpPr>
          <p:nvPr/>
        </p:nvSpPr>
        <p:spPr bwMode="auto">
          <a:xfrm>
            <a:off x="6202748" y="5223162"/>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smtClean="0">
                <a:solidFill>
                  <a:srgbClr val="3748A8"/>
                </a:solidFill>
              </a:rPr>
              <a:t>单击</a:t>
            </a:r>
            <a:r>
              <a:rPr lang="zh-CN" altLang="en-US" sz="2000" dirty="0">
                <a:solidFill>
                  <a:srgbClr val="3748A8"/>
                </a:solidFill>
              </a:rPr>
              <a:t>此处输入标题</a:t>
            </a:r>
            <a:endParaRPr lang="en-US" altLang="zh-CN" sz="2000" dirty="0">
              <a:solidFill>
                <a:srgbClr val="3748A8"/>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13" name="矩形 47"/>
          <p:cNvSpPr>
            <a:spLocks noChangeArrowheads="1"/>
          </p:cNvSpPr>
          <p:nvPr/>
        </p:nvSpPr>
        <p:spPr bwMode="auto">
          <a:xfrm>
            <a:off x="8959544" y="5223162"/>
            <a:ext cx="2684043" cy="8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EA1E63"/>
                </a:solidFill>
              </a:rPr>
              <a:t>单击此处输入标题</a:t>
            </a:r>
            <a:endParaRPr lang="en-US" altLang="zh-CN" sz="2000" dirty="0">
              <a:solidFill>
                <a:srgbClr val="EA1E63"/>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grpSp>
        <p:nvGrpSpPr>
          <p:cNvPr id="14" name="组合 13"/>
          <p:cNvGrpSpPr/>
          <p:nvPr/>
        </p:nvGrpSpPr>
        <p:grpSpPr>
          <a:xfrm>
            <a:off x="8913212" y="2354079"/>
            <a:ext cx="2170610" cy="2179676"/>
            <a:chOff x="8913212" y="2354079"/>
            <a:chExt cx="2170610" cy="2179676"/>
          </a:xfrm>
        </p:grpSpPr>
        <p:sp>
          <p:nvSpPr>
            <p:cNvPr id="15" name="Oval 17"/>
            <p:cNvSpPr>
              <a:spLocks noChangeArrowheads="1"/>
            </p:cNvSpPr>
            <p:nvPr/>
          </p:nvSpPr>
          <p:spPr bwMode="auto">
            <a:xfrm>
              <a:off x="8913212" y="2354079"/>
              <a:ext cx="2170610" cy="2179676"/>
            </a:xfrm>
            <a:prstGeom prst="ellipse">
              <a:avLst/>
            </a:prstGeom>
            <a:noFill/>
            <a:ln>
              <a:solidFill>
                <a:srgbClr val="EA1E6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Oval 23"/>
            <p:cNvSpPr>
              <a:spLocks noChangeArrowheads="1"/>
            </p:cNvSpPr>
            <p:nvPr/>
          </p:nvSpPr>
          <p:spPr bwMode="auto">
            <a:xfrm>
              <a:off x="9223300" y="2673233"/>
              <a:ext cx="1564942" cy="1572196"/>
            </a:xfrm>
            <a:prstGeom prst="ellipse">
              <a:avLst/>
            </a:prstGeom>
            <a:solidFill>
              <a:srgbClr val="EA1E6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17" name="组合 16"/>
          <p:cNvGrpSpPr/>
          <p:nvPr/>
        </p:nvGrpSpPr>
        <p:grpSpPr>
          <a:xfrm>
            <a:off x="3710640" y="2354079"/>
            <a:ext cx="2170610" cy="2179676"/>
            <a:chOff x="3710640" y="2354079"/>
            <a:chExt cx="2170610" cy="2179676"/>
          </a:xfrm>
        </p:grpSpPr>
        <p:sp>
          <p:nvSpPr>
            <p:cNvPr id="18" name="Oval 11"/>
            <p:cNvSpPr>
              <a:spLocks noChangeArrowheads="1"/>
            </p:cNvSpPr>
            <p:nvPr/>
          </p:nvSpPr>
          <p:spPr bwMode="auto">
            <a:xfrm>
              <a:off x="3710640" y="2354079"/>
              <a:ext cx="2170610" cy="2179676"/>
            </a:xfrm>
            <a:prstGeom prst="ellipse">
              <a:avLst/>
            </a:prstGeom>
            <a:noFill/>
            <a:ln>
              <a:solidFill>
                <a:srgbClr val="EA1E6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Oval 21"/>
            <p:cNvSpPr>
              <a:spLocks noChangeArrowheads="1"/>
            </p:cNvSpPr>
            <p:nvPr/>
          </p:nvSpPr>
          <p:spPr bwMode="auto">
            <a:xfrm>
              <a:off x="4015287" y="2673233"/>
              <a:ext cx="1564942" cy="1572196"/>
            </a:xfrm>
            <a:prstGeom prst="ellipse">
              <a:avLst/>
            </a:prstGeom>
            <a:solidFill>
              <a:srgbClr val="EA1E6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20" name="组合 19"/>
          <p:cNvGrpSpPr/>
          <p:nvPr/>
        </p:nvGrpSpPr>
        <p:grpSpPr>
          <a:xfrm>
            <a:off x="6301953" y="2354079"/>
            <a:ext cx="2170610" cy="2179676"/>
            <a:chOff x="6301953" y="2354079"/>
            <a:chExt cx="2170610" cy="2179676"/>
          </a:xfrm>
        </p:grpSpPr>
        <p:sp>
          <p:nvSpPr>
            <p:cNvPr id="21" name="Oval 14"/>
            <p:cNvSpPr>
              <a:spLocks noChangeArrowheads="1"/>
            </p:cNvSpPr>
            <p:nvPr/>
          </p:nvSpPr>
          <p:spPr bwMode="auto">
            <a:xfrm>
              <a:off x="6301953" y="2354079"/>
              <a:ext cx="2170610" cy="2179676"/>
            </a:xfrm>
            <a:prstGeom prst="ellipse">
              <a:avLst/>
            </a:prstGeom>
            <a:noFill/>
            <a:ln>
              <a:solidFill>
                <a:srgbClr val="3748A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Oval 22"/>
            <p:cNvSpPr>
              <a:spLocks noChangeArrowheads="1"/>
            </p:cNvSpPr>
            <p:nvPr/>
          </p:nvSpPr>
          <p:spPr bwMode="auto">
            <a:xfrm>
              <a:off x="6606600" y="2673233"/>
              <a:ext cx="1561316" cy="1572196"/>
            </a:xfrm>
            <a:prstGeom prst="ellipse">
              <a:avLst/>
            </a:prstGeom>
            <a:solidFill>
              <a:srgbClr val="3748A8"/>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23" name="组合 22"/>
          <p:cNvGrpSpPr/>
          <p:nvPr/>
        </p:nvGrpSpPr>
        <p:grpSpPr>
          <a:xfrm>
            <a:off x="1110261" y="2354079"/>
            <a:ext cx="2170610" cy="2179676"/>
            <a:chOff x="1110261" y="2354079"/>
            <a:chExt cx="2170610" cy="2179676"/>
          </a:xfrm>
        </p:grpSpPr>
        <p:sp>
          <p:nvSpPr>
            <p:cNvPr id="24" name="Oval 9"/>
            <p:cNvSpPr>
              <a:spLocks noChangeArrowheads="1"/>
            </p:cNvSpPr>
            <p:nvPr/>
          </p:nvSpPr>
          <p:spPr bwMode="auto">
            <a:xfrm>
              <a:off x="1110261" y="2354079"/>
              <a:ext cx="2170610" cy="2179676"/>
            </a:xfrm>
            <a:prstGeom prst="ellipse">
              <a:avLst/>
            </a:prstGeom>
            <a:noFill/>
            <a:ln>
              <a:solidFill>
                <a:srgbClr val="3748A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0"/>
            <p:cNvSpPr>
              <a:spLocks noChangeArrowheads="1"/>
            </p:cNvSpPr>
            <p:nvPr/>
          </p:nvSpPr>
          <p:spPr bwMode="auto">
            <a:xfrm>
              <a:off x="1426521" y="2673233"/>
              <a:ext cx="1564942" cy="1572196"/>
            </a:xfrm>
            <a:prstGeom prst="ellipse">
              <a:avLst/>
            </a:prstGeom>
            <a:solidFill>
              <a:srgbClr val="3748A8"/>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8" name="文本框 27"/>
          <p:cNvSpPr txBox="1"/>
          <p:nvPr/>
        </p:nvSpPr>
        <p:spPr>
          <a:xfrm flipH="1">
            <a:off x="1725578" y="2827324"/>
            <a:ext cx="1005403" cy="1224118"/>
          </a:xfrm>
          <a:prstGeom prst="rect">
            <a:avLst/>
          </a:prstGeom>
          <a:noFill/>
        </p:spPr>
        <p:txBody>
          <a:bodyPr wrap="none" rtlCol="0">
            <a:spAutoFit/>
          </a:bodyPr>
          <a:lstStyle/>
          <a:p>
            <a:pPr algn="ctr">
              <a:lnSpc>
                <a:spcPct val="120000"/>
              </a:lnSpc>
            </a:pP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发现</a:t>
            </a:r>
            <a:endParaRPr lang="en-US" altLang="zh-CN"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a:p>
            <a:pPr algn="ctr">
              <a:lnSpc>
                <a:spcPct val="120000"/>
              </a:lnSpc>
            </a:pP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问题</a:t>
            </a:r>
            <a:endParaRPr lang="zh-CN" altLang="en-US" sz="32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文本框 28"/>
          <p:cNvSpPr txBox="1"/>
          <p:nvPr/>
        </p:nvSpPr>
        <p:spPr>
          <a:xfrm flipH="1">
            <a:off x="4276414" y="2870794"/>
            <a:ext cx="1005403" cy="1077218"/>
          </a:xfrm>
          <a:prstGeom prst="rect">
            <a:avLst/>
          </a:prstGeom>
          <a:noFill/>
        </p:spPr>
        <p:txBody>
          <a:bodyPr wrap="none" rtlCol="0">
            <a:spAutoFit/>
          </a:bodyPr>
          <a:lstStyle/>
          <a:p>
            <a:pPr algn="ct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问题</a:t>
            </a:r>
            <a:endParaRPr lang="en-US" altLang="zh-CN"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a:p>
            <a:pPr algn="ct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分析</a:t>
            </a:r>
            <a:endParaRPr lang="zh-CN" altLang="en-US" sz="32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文本框 29"/>
          <p:cNvSpPr txBox="1"/>
          <p:nvPr/>
        </p:nvSpPr>
        <p:spPr>
          <a:xfrm flipH="1">
            <a:off x="6886879" y="2813796"/>
            <a:ext cx="1005403" cy="1224118"/>
          </a:xfrm>
          <a:prstGeom prst="rect">
            <a:avLst/>
          </a:prstGeom>
          <a:noFill/>
        </p:spPr>
        <p:txBody>
          <a:bodyPr wrap="none" rtlCol="0">
            <a:spAutoFit/>
          </a:bodyPr>
          <a:lstStyle/>
          <a:p>
            <a:pPr algn="ctr">
              <a:lnSpc>
                <a:spcPct val="120000"/>
              </a:lnSpc>
            </a:pP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提出</a:t>
            </a:r>
            <a:endParaRPr lang="en-US" altLang="zh-CN"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a:p>
            <a:pPr algn="ctr">
              <a:lnSpc>
                <a:spcPct val="120000"/>
              </a:lnSpc>
            </a:pP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假设</a:t>
            </a:r>
            <a:endParaRPr lang="zh-CN" altLang="en-US" sz="32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文本框 30"/>
          <p:cNvSpPr txBox="1"/>
          <p:nvPr/>
        </p:nvSpPr>
        <p:spPr>
          <a:xfrm flipH="1">
            <a:off x="9503069" y="2870794"/>
            <a:ext cx="1005403" cy="1077218"/>
          </a:xfrm>
          <a:prstGeom prst="rect">
            <a:avLst/>
          </a:prstGeom>
          <a:noFill/>
        </p:spPr>
        <p:txBody>
          <a:bodyPr wrap="none" rtlCol="0">
            <a:spAutoFit/>
          </a:bodyPr>
          <a:lstStyle/>
          <a:p>
            <a:pPr algn="ct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检验</a:t>
            </a:r>
            <a:endParaRPr lang="en-US" altLang="zh-CN"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a:p>
            <a:pPr algn="ct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假设</a:t>
            </a:r>
            <a:endParaRPr lang="zh-CN" altLang="en-US" sz="32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2" name="Freeform 13"/>
          <p:cNvSpPr>
            <a:spLocks/>
          </p:cNvSpPr>
          <p:nvPr/>
        </p:nvSpPr>
        <p:spPr bwMode="auto">
          <a:xfrm>
            <a:off x="2105804" y="2354079"/>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rgbClr val="3748A8"/>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 name="Freeform 16"/>
          <p:cNvSpPr>
            <a:spLocks/>
          </p:cNvSpPr>
          <p:nvPr/>
        </p:nvSpPr>
        <p:spPr bwMode="auto">
          <a:xfrm>
            <a:off x="4697116" y="2354079"/>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rgbClr val="EA1E6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 name="Freeform 19"/>
          <p:cNvSpPr>
            <a:spLocks/>
          </p:cNvSpPr>
          <p:nvPr/>
        </p:nvSpPr>
        <p:spPr bwMode="auto">
          <a:xfrm>
            <a:off x="7310189" y="2354079"/>
            <a:ext cx="2752703" cy="2170609"/>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rgbClr val="3748A8"/>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 xmlns:p14="http://schemas.microsoft.com/office/powerpoint/2010/main" val="195004680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28000"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ppt_x"/>
                                          </p:val>
                                        </p:tav>
                                        <p:tav tm="100000">
                                          <p:val>
                                            <p:strVal val="#ppt_x"/>
                                          </p:val>
                                        </p:tav>
                                      </p:tavLst>
                                    </p:anim>
                                    <p:anim calcmode="lin" valueType="num">
                                      <p:cBhvr additive="base">
                                        <p:cTn id="16" dur="75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28000" fill="hold"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ppt_x"/>
                                          </p:val>
                                        </p:tav>
                                        <p:tav tm="100000">
                                          <p:val>
                                            <p:strVal val="#ppt_x"/>
                                          </p:val>
                                        </p:tav>
                                      </p:tavLst>
                                    </p:anim>
                                    <p:anim calcmode="lin" valueType="num">
                                      <p:cBhvr additive="base">
                                        <p:cTn id="20" dur="75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par>
                          <p:cTn id="34" fill="hold">
                            <p:stCondLst>
                              <p:cond delay="2750"/>
                            </p:stCondLst>
                            <p:childTnLst>
                              <p:par>
                                <p:cTn id="35" presetID="22" presetClass="entr" presetSubtype="1"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up)">
                                      <p:cBhvr>
                                        <p:cTn id="37" dur="500"/>
                                        <p:tgtEl>
                                          <p:spTgt spid="32"/>
                                        </p:tgtEl>
                                      </p:cBhvr>
                                    </p:animEffect>
                                  </p:childTnLst>
                                </p:cTn>
                              </p:par>
                            </p:childTnLst>
                          </p:cTn>
                        </p:par>
                        <p:par>
                          <p:cTn id="38" fill="hold">
                            <p:stCondLst>
                              <p:cond delay="3250"/>
                            </p:stCondLst>
                            <p:childTnLst>
                              <p:par>
                                <p:cTn id="39" presetID="22" presetClass="entr" presetSubtype="1"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up)">
                                      <p:cBhvr>
                                        <p:cTn id="41" dur="500"/>
                                        <p:tgtEl>
                                          <p:spTgt spid="33"/>
                                        </p:tgtEl>
                                      </p:cBhvr>
                                    </p:animEffect>
                                  </p:childTnLst>
                                </p:cTn>
                              </p:par>
                            </p:childTnLst>
                          </p:cTn>
                        </p:par>
                        <p:par>
                          <p:cTn id="42" fill="hold">
                            <p:stCondLst>
                              <p:cond delay="3750"/>
                            </p:stCondLst>
                            <p:childTnLst>
                              <p:par>
                                <p:cTn id="43" presetID="22" presetClass="entr" presetSubtype="1"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up)">
                                      <p:cBhvr>
                                        <p:cTn id="45" dur="500"/>
                                        <p:tgtEl>
                                          <p:spTgt spid="34"/>
                                        </p:tgtEl>
                                      </p:cBhvr>
                                    </p:animEffect>
                                  </p:childTnLst>
                                </p:cTn>
                              </p:par>
                            </p:childTnLst>
                          </p:cTn>
                        </p:par>
                        <p:par>
                          <p:cTn id="46" fill="hold">
                            <p:stCondLst>
                              <p:cond delay="4250"/>
                            </p:stCondLst>
                            <p:childTnLst>
                              <p:par>
                                <p:cTn id="47" presetID="37"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900" decel="100000" fill="hold"/>
                                        <p:tgtEl>
                                          <p:spTgt spid="6"/>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1000"/>
                                        <p:tgtEl>
                                          <p:spTgt spid="7"/>
                                        </p:tgtEl>
                                      </p:cBhvr>
                                    </p:animEffect>
                                    <p:anim calcmode="lin" valueType="num">
                                      <p:cBhvr>
                                        <p:cTn id="56" dur="1000" fill="hold"/>
                                        <p:tgtEl>
                                          <p:spTgt spid="7"/>
                                        </p:tgtEl>
                                        <p:attrNameLst>
                                          <p:attrName>ppt_x</p:attrName>
                                        </p:attrNameLst>
                                      </p:cBhvr>
                                      <p:tavLst>
                                        <p:tav tm="0">
                                          <p:val>
                                            <p:strVal val="#ppt_x"/>
                                          </p:val>
                                        </p:tav>
                                        <p:tav tm="100000">
                                          <p:val>
                                            <p:strVal val="#ppt_x"/>
                                          </p:val>
                                        </p:tav>
                                      </p:tavLst>
                                    </p:anim>
                                    <p:anim calcmode="lin" valueType="num">
                                      <p:cBhvr>
                                        <p:cTn id="57" dur="900" decel="100000" fill="hold"/>
                                        <p:tgtEl>
                                          <p:spTgt spid="7"/>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900" decel="100000" fill="hold"/>
                                        <p:tgtEl>
                                          <p:spTgt spid="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1000"/>
                                        <p:tgtEl>
                                          <p:spTgt spid="9"/>
                                        </p:tgtEl>
                                      </p:cBhvr>
                                    </p:animEffect>
                                    <p:anim calcmode="lin" valueType="num">
                                      <p:cBhvr>
                                        <p:cTn id="68" dur="1000" fill="hold"/>
                                        <p:tgtEl>
                                          <p:spTgt spid="9"/>
                                        </p:tgtEl>
                                        <p:attrNameLst>
                                          <p:attrName>ppt_x</p:attrName>
                                        </p:attrNameLst>
                                      </p:cBhvr>
                                      <p:tavLst>
                                        <p:tav tm="0">
                                          <p:val>
                                            <p:strVal val="#ppt_x"/>
                                          </p:val>
                                        </p:tav>
                                        <p:tav tm="100000">
                                          <p:val>
                                            <p:strVal val="#ppt_x"/>
                                          </p:val>
                                        </p:tav>
                                      </p:tavLst>
                                    </p:anim>
                                    <p:anim calcmode="lin" valueType="num">
                                      <p:cBhvr>
                                        <p:cTn id="69" dur="900" decel="100000" fill="hold"/>
                                        <p:tgtEl>
                                          <p:spTgt spid="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71" fill="hold">
                            <p:stCondLst>
                              <p:cond delay="5250"/>
                            </p:stCondLst>
                            <p:childTnLst>
                              <p:par>
                                <p:cTn id="72" presetID="10" presetClass="entr" presetSubtype="0" fill="hold" grpId="0"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28" grpId="0"/>
      <p:bldP spid="29" grpId="0"/>
      <p:bldP spid="30" grpId="0"/>
      <p:bldP spid="31" grpId="0"/>
      <p:bldP spid="32" grpId="0" animBg="1"/>
      <p:bldP spid="33" grpId="0" animBg="1"/>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责任义务</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24694" y="2691985"/>
            <a:ext cx="1107996" cy="2119865"/>
            <a:chOff x="124694" y="2347215"/>
            <a:chExt cx="1107996" cy="2119865"/>
          </a:xfrm>
        </p:grpSpPr>
        <p:grpSp>
          <p:nvGrpSpPr>
            <p:cNvPr id="7" name="组合 6"/>
            <p:cNvGrpSpPr/>
            <p:nvPr/>
          </p:nvGrpSpPr>
          <p:grpSpPr>
            <a:xfrm>
              <a:off x="770183" y="2347215"/>
              <a:ext cx="179916" cy="1100108"/>
              <a:chOff x="4524245" y="3111810"/>
              <a:chExt cx="134937" cy="825081"/>
            </a:xfrm>
          </p:grpSpPr>
          <p:cxnSp>
            <p:nvCxnSpPr>
              <p:cNvPr id="9" name="直接连接符 8"/>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124694" y="3266751"/>
              <a:ext cx="1107996" cy="1200329"/>
            </a:xfrm>
            <a:prstGeom prst="rect">
              <a:avLst/>
            </a:prstGeom>
          </p:spPr>
          <p:txBody>
            <a:bodyPr wrap="none">
              <a:spAutoFit/>
            </a:bodyPr>
            <a:lstStyle/>
            <a:p>
              <a:r>
                <a:rPr lang="zh-CN" altLang="en-US" sz="7200" dirty="0">
                  <a:solidFill>
                    <a:srgbClr val="3748A8"/>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3748A8"/>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12" name="组合 11"/>
          <p:cNvGrpSpPr/>
          <p:nvPr/>
        </p:nvGrpSpPr>
        <p:grpSpPr>
          <a:xfrm>
            <a:off x="3869778" y="2691985"/>
            <a:ext cx="1107996" cy="2119865"/>
            <a:chOff x="3869778" y="2347215"/>
            <a:chExt cx="1107996" cy="2119865"/>
          </a:xfrm>
        </p:grpSpPr>
        <p:grpSp>
          <p:nvGrpSpPr>
            <p:cNvPr id="13" name="组合 12"/>
            <p:cNvGrpSpPr/>
            <p:nvPr/>
          </p:nvGrpSpPr>
          <p:grpSpPr>
            <a:xfrm>
              <a:off x="4515267" y="2347215"/>
              <a:ext cx="179916" cy="1100108"/>
              <a:chOff x="4524245" y="3111810"/>
              <a:chExt cx="134937" cy="825081"/>
            </a:xfrm>
          </p:grpSpPr>
          <p:cxnSp>
            <p:nvCxnSpPr>
              <p:cNvPr id="15" name="直接连接符 14"/>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3869778" y="3266751"/>
              <a:ext cx="1107996" cy="1200329"/>
            </a:xfrm>
            <a:prstGeom prst="rect">
              <a:avLst/>
            </a:prstGeom>
          </p:spPr>
          <p:txBody>
            <a:bodyPr wrap="none">
              <a:spAutoFit/>
            </a:bodyPr>
            <a:lstStyle/>
            <a:p>
              <a:r>
                <a:rPr lang="zh-CN" altLang="en-US" sz="7200" dirty="0">
                  <a:solidFill>
                    <a:srgbClr val="EA1E63"/>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EA1E63"/>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18" name="组合 17"/>
          <p:cNvGrpSpPr/>
          <p:nvPr/>
        </p:nvGrpSpPr>
        <p:grpSpPr>
          <a:xfrm>
            <a:off x="7614862" y="2691985"/>
            <a:ext cx="1107996" cy="2119865"/>
            <a:chOff x="7614862" y="2347215"/>
            <a:chExt cx="1107996" cy="2119865"/>
          </a:xfrm>
        </p:grpSpPr>
        <p:grpSp>
          <p:nvGrpSpPr>
            <p:cNvPr id="19" name="组合 18"/>
            <p:cNvGrpSpPr/>
            <p:nvPr/>
          </p:nvGrpSpPr>
          <p:grpSpPr>
            <a:xfrm>
              <a:off x="8260351" y="2347215"/>
              <a:ext cx="179916" cy="1100108"/>
              <a:chOff x="4524245" y="3111810"/>
              <a:chExt cx="134937" cy="825081"/>
            </a:xfrm>
          </p:grpSpPr>
          <p:cxnSp>
            <p:nvCxnSpPr>
              <p:cNvPr id="21" name="直接连接符 20"/>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7614862" y="3266751"/>
              <a:ext cx="1107996" cy="1200329"/>
            </a:xfrm>
            <a:prstGeom prst="rect">
              <a:avLst/>
            </a:prstGeom>
          </p:spPr>
          <p:txBody>
            <a:bodyPr wrap="none">
              <a:spAutoFit/>
            </a:bodyPr>
            <a:lstStyle/>
            <a:p>
              <a:r>
                <a:rPr lang="zh-CN" altLang="en-US" sz="7200" dirty="0">
                  <a:solidFill>
                    <a:srgbClr val="3748A8"/>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3748A8"/>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24" name="组合 23"/>
          <p:cNvGrpSpPr/>
          <p:nvPr/>
        </p:nvGrpSpPr>
        <p:grpSpPr>
          <a:xfrm>
            <a:off x="1113255" y="3796284"/>
            <a:ext cx="1006013" cy="1025234"/>
            <a:chOff x="1113255" y="3451514"/>
            <a:chExt cx="1006013" cy="1025234"/>
          </a:xfrm>
        </p:grpSpPr>
        <p:sp>
          <p:nvSpPr>
            <p:cNvPr id="27"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748A8"/>
            </a:solidFill>
            <a:ln>
              <a:noFill/>
            </a:ln>
            <a:extLst/>
          </p:spPr>
          <p:txBody>
            <a:bodyPr/>
            <a:lstStyle/>
            <a:p>
              <a:endParaRPr lang="zh-CN" altLang="en-US" sz="1799"/>
            </a:p>
          </p:txBody>
        </p:sp>
        <p:sp>
          <p:nvSpPr>
            <p:cNvPr id="28" name="文本框 27"/>
            <p:cNvSpPr txBox="1"/>
            <p:nvPr/>
          </p:nvSpPr>
          <p:spPr>
            <a:xfrm>
              <a:off x="1291492" y="3617442"/>
              <a:ext cx="649537" cy="646331"/>
            </a:xfrm>
            <a:prstGeom prst="rect">
              <a:avLst/>
            </a:prstGeom>
            <a:noFill/>
            <a:effectLst/>
          </p:spPr>
          <p:txBody>
            <a:bodyPr wrap="none" rtlCol="0">
              <a:spAutoFit/>
            </a:bodyPr>
            <a:lstStyle/>
            <a:p>
              <a:r>
                <a:rPr lang="en-US" altLang="zh-CN" sz="3600" b="1" dirty="0" smtClean="0">
                  <a:solidFill>
                    <a:srgbClr val="FFFFFF"/>
                  </a:solidFill>
                  <a:latin typeface="方正姚体" panose="02010601030101010101" pitchFamily="2" charset="-122"/>
                  <a:ea typeface="方正姚体" panose="02010601030101010101" pitchFamily="2" charset="-122"/>
                </a:rPr>
                <a:t>01</a:t>
              </a:r>
              <a:endParaRPr lang="en-US" altLang="zh-CN" sz="2800" b="1" dirty="0" smtClean="0">
                <a:solidFill>
                  <a:srgbClr val="FFFFFF"/>
                </a:solidFill>
                <a:latin typeface="方正姚体" panose="02010601030101010101" pitchFamily="2" charset="-122"/>
                <a:ea typeface="方正姚体" panose="02010601030101010101" pitchFamily="2" charset="-122"/>
              </a:endParaRPr>
            </a:p>
          </p:txBody>
        </p:sp>
      </p:grpSp>
      <p:grpSp>
        <p:nvGrpSpPr>
          <p:cNvPr id="29" name="组合 28"/>
          <p:cNvGrpSpPr/>
          <p:nvPr/>
        </p:nvGrpSpPr>
        <p:grpSpPr>
          <a:xfrm>
            <a:off x="4858339" y="3786616"/>
            <a:ext cx="1006013" cy="1025234"/>
            <a:chOff x="4858339" y="3441846"/>
            <a:chExt cx="1006013" cy="1025234"/>
          </a:xfrm>
        </p:grpSpPr>
        <p:sp>
          <p:nvSpPr>
            <p:cNvPr id="30" name="Freeform 5"/>
            <p:cNvSpPr>
              <a:spLocks noEditPoints="1"/>
            </p:cNvSpPr>
            <p:nvPr/>
          </p:nvSpPr>
          <p:spPr bwMode="auto">
            <a:xfrm>
              <a:off x="4858339"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EA1E63"/>
            </a:solidFill>
            <a:ln>
              <a:noFill/>
            </a:ln>
            <a:extLst/>
          </p:spPr>
          <p:txBody>
            <a:bodyPr/>
            <a:lstStyle/>
            <a:p>
              <a:endParaRPr lang="zh-CN" altLang="en-US" sz="1799"/>
            </a:p>
          </p:txBody>
        </p:sp>
        <p:sp>
          <p:nvSpPr>
            <p:cNvPr id="31" name="文本框 30"/>
            <p:cNvSpPr txBox="1"/>
            <p:nvPr/>
          </p:nvSpPr>
          <p:spPr>
            <a:xfrm>
              <a:off x="5036577" y="3617441"/>
              <a:ext cx="649537" cy="646331"/>
            </a:xfrm>
            <a:prstGeom prst="rect">
              <a:avLst/>
            </a:prstGeom>
            <a:noFill/>
            <a:effectLst/>
          </p:spPr>
          <p:txBody>
            <a:bodyPr wrap="none" rtlCol="0">
              <a:spAutoFit/>
            </a:bodyPr>
            <a:lstStyle/>
            <a:p>
              <a:r>
                <a:rPr lang="en-US" altLang="zh-CN" sz="3600" b="1" dirty="0" smtClean="0">
                  <a:solidFill>
                    <a:schemeClr val="bg1"/>
                  </a:solidFill>
                  <a:latin typeface="方正姚体" panose="02010601030101010101" pitchFamily="2" charset="-122"/>
                  <a:ea typeface="方正姚体" panose="02010601030101010101" pitchFamily="2" charset="-122"/>
                </a:rPr>
                <a:t>02</a:t>
              </a:r>
              <a:endParaRPr lang="en-US" altLang="zh-CN" sz="2800" b="1" dirty="0" smtClean="0">
                <a:solidFill>
                  <a:schemeClr val="bg1"/>
                </a:solidFill>
                <a:latin typeface="方正姚体" panose="02010601030101010101" pitchFamily="2" charset="-122"/>
                <a:ea typeface="方正姚体" panose="02010601030101010101" pitchFamily="2" charset="-122"/>
              </a:endParaRPr>
            </a:p>
          </p:txBody>
        </p:sp>
      </p:grpSp>
      <p:grpSp>
        <p:nvGrpSpPr>
          <p:cNvPr id="32" name="组合 31"/>
          <p:cNvGrpSpPr/>
          <p:nvPr/>
        </p:nvGrpSpPr>
        <p:grpSpPr>
          <a:xfrm>
            <a:off x="8603423" y="3786616"/>
            <a:ext cx="1006013" cy="1025234"/>
            <a:chOff x="8603423" y="3441846"/>
            <a:chExt cx="1006013" cy="1025234"/>
          </a:xfrm>
        </p:grpSpPr>
        <p:sp>
          <p:nvSpPr>
            <p:cNvPr id="33"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3748A8"/>
            </a:solidFill>
            <a:ln>
              <a:noFill/>
            </a:ln>
            <a:extLst/>
          </p:spPr>
          <p:txBody>
            <a:bodyPr/>
            <a:lstStyle/>
            <a:p>
              <a:endParaRPr lang="zh-CN" altLang="en-US" sz="1799"/>
            </a:p>
          </p:txBody>
        </p:sp>
        <p:sp>
          <p:nvSpPr>
            <p:cNvPr id="34" name="文本框 33"/>
            <p:cNvSpPr txBox="1"/>
            <p:nvPr/>
          </p:nvSpPr>
          <p:spPr>
            <a:xfrm>
              <a:off x="8781660" y="3617440"/>
              <a:ext cx="649537" cy="646331"/>
            </a:xfrm>
            <a:prstGeom prst="rect">
              <a:avLst/>
            </a:prstGeom>
            <a:noFill/>
            <a:effectLst/>
          </p:spPr>
          <p:txBody>
            <a:bodyPr wrap="none" rtlCol="0">
              <a:spAutoFit/>
            </a:bodyPr>
            <a:lstStyle/>
            <a:p>
              <a:r>
                <a:rPr lang="en-US" altLang="zh-CN" sz="3600" b="1" dirty="0" smtClean="0">
                  <a:solidFill>
                    <a:srgbClr val="FFFFFF"/>
                  </a:solidFill>
                  <a:latin typeface="方正姚体" panose="02010601030101010101" pitchFamily="2" charset="-122"/>
                  <a:ea typeface="方正姚体" panose="02010601030101010101" pitchFamily="2" charset="-122"/>
                </a:rPr>
                <a:t>03</a:t>
              </a:r>
              <a:endParaRPr lang="en-US" altLang="zh-CN" sz="2800" b="1" dirty="0" smtClean="0">
                <a:solidFill>
                  <a:srgbClr val="FFFFFF"/>
                </a:solidFill>
                <a:latin typeface="方正姚体" panose="02010601030101010101" pitchFamily="2" charset="-122"/>
                <a:ea typeface="方正姚体" panose="02010601030101010101" pitchFamily="2" charset="-122"/>
              </a:endParaRPr>
            </a:p>
          </p:txBody>
        </p:sp>
      </p:grpSp>
      <p:grpSp>
        <p:nvGrpSpPr>
          <p:cNvPr id="35" name="组合 34"/>
          <p:cNvGrpSpPr/>
          <p:nvPr/>
        </p:nvGrpSpPr>
        <p:grpSpPr>
          <a:xfrm>
            <a:off x="1113255" y="2522392"/>
            <a:ext cx="2877378" cy="992045"/>
            <a:chOff x="1113255" y="2177622"/>
            <a:chExt cx="2877378" cy="992045"/>
          </a:xfrm>
        </p:grpSpPr>
        <p:sp>
          <p:nvSpPr>
            <p:cNvPr id="36" name="矩形 35"/>
            <p:cNvSpPr/>
            <p:nvPr/>
          </p:nvSpPr>
          <p:spPr>
            <a:xfrm>
              <a:off x="1113255" y="2177622"/>
              <a:ext cx="2877378" cy="992045"/>
            </a:xfrm>
            <a:prstGeom prst="rect">
              <a:avLst/>
            </a:prstGeom>
            <a:solidFill>
              <a:srgbClr val="3748A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37" name="文本框 36"/>
            <p:cNvSpPr txBox="1"/>
            <p:nvPr/>
          </p:nvSpPr>
          <p:spPr>
            <a:xfrm>
              <a:off x="1228505" y="2406717"/>
              <a:ext cx="2646878" cy="461665"/>
            </a:xfrm>
            <a:prstGeom prst="rect">
              <a:avLst/>
            </a:prstGeom>
            <a:noFill/>
          </p:spPr>
          <p:txBody>
            <a:bodyPr wrap="none" rtlCol="0">
              <a:spAutoFit/>
            </a:bodyPr>
            <a:lstStyle/>
            <a:p>
              <a:pPr algn="ctr"/>
              <a:r>
                <a:rPr lang="zh-CN" altLang="en-US" sz="2400" b="1" dirty="0">
                  <a:solidFill>
                    <a:schemeClr val="bg1"/>
                  </a:solidFill>
                  <a:latin typeface="微软雅黑" pitchFamily="34" charset="-122"/>
                  <a:ea typeface="微软雅黑" pitchFamily="34" charset="-122"/>
                </a:rPr>
                <a:t>及时</a:t>
              </a:r>
              <a:r>
                <a:rPr lang="zh-CN" altLang="en-US" sz="2400" b="1" dirty="0" smtClean="0">
                  <a:solidFill>
                    <a:schemeClr val="bg1"/>
                  </a:solidFill>
                  <a:latin typeface="微软雅黑" pitchFamily="34" charset="-122"/>
                  <a:ea typeface="微软雅黑" pitchFamily="34" charset="-122"/>
                </a:rPr>
                <a:t>完成上级</a:t>
              </a:r>
              <a:r>
                <a:rPr lang="zh-CN" altLang="en-US" sz="2400" b="1" dirty="0">
                  <a:solidFill>
                    <a:schemeClr val="bg1"/>
                  </a:solidFill>
                  <a:latin typeface="微软雅黑" pitchFamily="34" charset="-122"/>
                  <a:ea typeface="微软雅黑" pitchFamily="34" charset="-122"/>
                </a:rPr>
                <a:t>任务</a:t>
              </a:r>
              <a:endParaRPr lang="en-US" altLang="zh-CN" sz="2400" b="1" dirty="0">
                <a:solidFill>
                  <a:schemeClr val="bg1"/>
                </a:solidFill>
                <a:latin typeface="微软雅黑" pitchFamily="34" charset="-122"/>
                <a:ea typeface="微软雅黑" pitchFamily="34" charset="-122"/>
              </a:endParaRPr>
            </a:p>
          </p:txBody>
        </p:sp>
      </p:grpSp>
      <p:grpSp>
        <p:nvGrpSpPr>
          <p:cNvPr id="38" name="组合 37"/>
          <p:cNvGrpSpPr/>
          <p:nvPr/>
        </p:nvGrpSpPr>
        <p:grpSpPr>
          <a:xfrm>
            <a:off x="4858339" y="2522392"/>
            <a:ext cx="2877378" cy="992045"/>
            <a:chOff x="4858339" y="2177622"/>
            <a:chExt cx="2877378" cy="992045"/>
          </a:xfrm>
        </p:grpSpPr>
        <p:sp>
          <p:nvSpPr>
            <p:cNvPr id="39" name="矩形 38"/>
            <p:cNvSpPr/>
            <p:nvPr/>
          </p:nvSpPr>
          <p:spPr>
            <a:xfrm>
              <a:off x="4858339" y="2177622"/>
              <a:ext cx="2877378" cy="992045"/>
            </a:xfrm>
            <a:prstGeom prst="rect">
              <a:avLst/>
            </a:prstGeom>
            <a:solidFill>
              <a:srgbClr val="EA1E6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40" name="文本框 39"/>
            <p:cNvSpPr txBox="1"/>
            <p:nvPr/>
          </p:nvSpPr>
          <p:spPr>
            <a:xfrm>
              <a:off x="5033094" y="2415047"/>
              <a:ext cx="2646878" cy="461665"/>
            </a:xfrm>
            <a:prstGeom prst="rect">
              <a:avLst/>
            </a:prstGeom>
            <a:noFill/>
          </p:spPr>
          <p:txBody>
            <a:bodyPr wrap="none" rtlCol="0">
              <a:spAutoFit/>
            </a:bodyPr>
            <a:lstStyle/>
            <a:p>
              <a:pPr algn="ctr"/>
              <a:r>
                <a:rPr lang="zh-CN" altLang="en-US" sz="2400" b="1" dirty="0">
                  <a:solidFill>
                    <a:schemeClr val="bg1"/>
                  </a:solidFill>
                  <a:latin typeface="微软雅黑" pitchFamily="34" charset="-122"/>
                  <a:ea typeface="微软雅黑" pitchFamily="34" charset="-122"/>
                </a:rPr>
                <a:t>同事之间团结友爱</a:t>
              </a:r>
              <a:endParaRPr lang="en-US" altLang="zh-CN" sz="2400" b="1" dirty="0">
                <a:solidFill>
                  <a:schemeClr val="bg1"/>
                </a:solidFill>
                <a:latin typeface="微软雅黑" pitchFamily="34" charset="-122"/>
                <a:ea typeface="微软雅黑" pitchFamily="34" charset="-122"/>
              </a:endParaRPr>
            </a:p>
          </p:txBody>
        </p:sp>
      </p:grpSp>
      <p:grpSp>
        <p:nvGrpSpPr>
          <p:cNvPr id="41" name="组合 40"/>
          <p:cNvGrpSpPr/>
          <p:nvPr/>
        </p:nvGrpSpPr>
        <p:grpSpPr>
          <a:xfrm>
            <a:off x="8603423" y="2522392"/>
            <a:ext cx="2877378" cy="992045"/>
            <a:chOff x="8603423" y="2177622"/>
            <a:chExt cx="2877378" cy="992045"/>
          </a:xfrm>
        </p:grpSpPr>
        <p:sp>
          <p:nvSpPr>
            <p:cNvPr id="42" name="矩形 41"/>
            <p:cNvSpPr/>
            <p:nvPr/>
          </p:nvSpPr>
          <p:spPr>
            <a:xfrm>
              <a:off x="8603423" y="2177622"/>
              <a:ext cx="2877378" cy="992045"/>
            </a:xfrm>
            <a:prstGeom prst="rect">
              <a:avLst/>
            </a:prstGeom>
            <a:solidFill>
              <a:srgbClr val="3748A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43" name="文本框 42"/>
            <p:cNvSpPr txBox="1"/>
            <p:nvPr/>
          </p:nvSpPr>
          <p:spPr>
            <a:xfrm>
              <a:off x="8722858" y="2406717"/>
              <a:ext cx="2646878" cy="461665"/>
            </a:xfrm>
            <a:prstGeom prst="rect">
              <a:avLst/>
            </a:prstGeom>
            <a:noFill/>
          </p:spPr>
          <p:txBody>
            <a:bodyPr wrap="none" rtlCol="0">
              <a:spAutoFit/>
            </a:bodyPr>
            <a:lstStyle/>
            <a:p>
              <a:pPr algn="ctr"/>
              <a:r>
                <a:rPr lang="zh-CN" altLang="en-US" sz="2400" b="1" dirty="0">
                  <a:solidFill>
                    <a:schemeClr val="bg1"/>
                  </a:solidFill>
                  <a:latin typeface="微软雅黑" pitchFamily="34" charset="-122"/>
                  <a:ea typeface="微软雅黑" pitchFamily="34" charset="-122"/>
                </a:rPr>
                <a:t>对待下属互帮互助</a:t>
              </a:r>
              <a:endParaRPr lang="en-US" altLang="zh-CN" sz="2400" b="1" dirty="0">
                <a:solidFill>
                  <a:schemeClr val="bg1"/>
                </a:solidFill>
                <a:latin typeface="微软雅黑" pitchFamily="34" charset="-122"/>
                <a:ea typeface="微软雅黑" pitchFamily="34" charset="-122"/>
              </a:endParaRPr>
            </a:p>
          </p:txBody>
        </p:sp>
      </p:grpSp>
      <p:sp>
        <p:nvSpPr>
          <p:cNvPr id="44" name="TextBox 12"/>
          <p:cNvSpPr txBox="1"/>
          <p:nvPr/>
        </p:nvSpPr>
        <p:spPr>
          <a:xfrm>
            <a:off x="1978839" y="5263778"/>
            <a:ext cx="8234322" cy="1938992"/>
          </a:xfrm>
          <a:prstGeom prst="rect">
            <a:avLst/>
          </a:prstGeom>
          <a:noFill/>
        </p:spPr>
        <p:txBody>
          <a:bodyPr wrap="square" rtlCol="0">
            <a:spAutoFit/>
          </a:bodyPr>
          <a:lstStyle/>
          <a:p>
            <a:pPr>
              <a:lnSpc>
                <a:spcPct val="150000"/>
              </a:lnSpc>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这里输入简单的文字概述里输入简单文字概述这里</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简单输入简单文字这里输入简单的文字概述里输入简单文字概述这里简单输入简单</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这里输入简单的文字概述里输入简单文字概述这里简单输入简单文</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字亮亮图文旗舰店</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https://liangliangtuwen.tmall.com</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92228977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250"/>
                                  </p:stCondLst>
                                  <p:childTnLst>
                                    <p:set>
                                      <p:cBhvr>
                                        <p:cTn id="6" dur="1" fill="hold">
                                          <p:stCondLst>
                                            <p:cond delay="0"/>
                                          </p:stCondLst>
                                        </p:cTn>
                                        <p:tgtEl>
                                          <p:spTgt spid="24"/>
                                        </p:tgtEl>
                                        <p:attrNameLst>
                                          <p:attrName>style.visibility</p:attrName>
                                        </p:attrNameLst>
                                      </p:cBhvr>
                                      <p:to>
                                        <p:strVal val="visible"/>
                                      </p:to>
                                    </p:set>
                                    <p:anim calcmode="lin" valueType="num">
                                      <p:cBhvr>
                                        <p:cTn id="7" dur="750" fill="hold"/>
                                        <p:tgtEl>
                                          <p:spTgt spid="24"/>
                                        </p:tgtEl>
                                        <p:attrNameLst>
                                          <p:attrName>ppt_w</p:attrName>
                                        </p:attrNameLst>
                                      </p:cBhvr>
                                      <p:tavLst>
                                        <p:tav tm="0">
                                          <p:val>
                                            <p:strVal val="4*#ppt_w"/>
                                          </p:val>
                                        </p:tav>
                                        <p:tav tm="100000">
                                          <p:val>
                                            <p:strVal val="#ppt_w"/>
                                          </p:val>
                                        </p:tav>
                                      </p:tavLst>
                                    </p:anim>
                                    <p:anim calcmode="lin" valueType="num">
                                      <p:cBhvr>
                                        <p:cTn id="8" dur="750" fill="hold"/>
                                        <p:tgtEl>
                                          <p:spTgt spid="24"/>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24"/>
                                        </p:tgtEl>
                                      </p:cBhvr>
                                    </p:animEffect>
                                    <p:animScale>
                                      <p:cBhvr>
                                        <p:cTn id="12" dur="250" autoRev="1" fill="hold"/>
                                        <p:tgtEl>
                                          <p:spTgt spid="24"/>
                                        </p:tgtEl>
                                      </p:cBhvr>
                                      <p:by x="105000" y="105000"/>
                                    </p:animScale>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par>
                          <p:cTn id="17" fill="hold">
                            <p:stCondLst>
                              <p:cond delay="2000"/>
                            </p:stCondLst>
                            <p:childTnLst>
                              <p:par>
                                <p:cTn id="18" presetID="30"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800" decel="100000"/>
                                        <p:tgtEl>
                                          <p:spTgt spid="35"/>
                                        </p:tgtEl>
                                      </p:cBhvr>
                                    </p:animEffect>
                                    <p:anim calcmode="lin" valueType="num">
                                      <p:cBhvr>
                                        <p:cTn id="21" dur="800" decel="100000" fill="hold"/>
                                        <p:tgtEl>
                                          <p:spTgt spid="35"/>
                                        </p:tgtEl>
                                        <p:attrNameLst>
                                          <p:attrName>style.rotation</p:attrName>
                                        </p:attrNameLst>
                                      </p:cBhvr>
                                      <p:tavLst>
                                        <p:tav tm="0">
                                          <p:val>
                                            <p:fltVal val="-90"/>
                                          </p:val>
                                        </p:tav>
                                        <p:tav tm="100000">
                                          <p:val>
                                            <p:fltVal val="0"/>
                                          </p:val>
                                        </p:tav>
                                      </p:tavLst>
                                    </p:anim>
                                    <p:anim calcmode="lin" valueType="num">
                                      <p:cBhvr>
                                        <p:cTn id="22" dur="800" decel="100000" fill="hold"/>
                                        <p:tgtEl>
                                          <p:spTgt spid="35"/>
                                        </p:tgtEl>
                                        <p:attrNameLst>
                                          <p:attrName>ppt_x</p:attrName>
                                        </p:attrNameLst>
                                      </p:cBhvr>
                                      <p:tavLst>
                                        <p:tav tm="0">
                                          <p:val>
                                            <p:strVal val="#ppt_x+0.4"/>
                                          </p:val>
                                        </p:tav>
                                        <p:tav tm="100000">
                                          <p:val>
                                            <p:strVal val="#ppt_x-0.05"/>
                                          </p:val>
                                        </p:tav>
                                      </p:tavLst>
                                    </p:anim>
                                    <p:anim calcmode="lin" valueType="num">
                                      <p:cBhvr>
                                        <p:cTn id="23" dur="800" decel="100000" fill="hold"/>
                                        <p:tgtEl>
                                          <p:spTgt spid="35"/>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35"/>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35"/>
                                        </p:tgtEl>
                                        <p:attrNameLst>
                                          <p:attrName>ppt_y</p:attrName>
                                        </p:attrNameLst>
                                      </p:cBhvr>
                                      <p:tavLst>
                                        <p:tav tm="0">
                                          <p:val>
                                            <p:strVal val="#ppt_y+0.1"/>
                                          </p:val>
                                        </p:tav>
                                        <p:tav tm="100000">
                                          <p:val>
                                            <p:strVal val="#ppt_y"/>
                                          </p:val>
                                        </p:tav>
                                      </p:tavLst>
                                    </p:anim>
                                  </p:childTnLst>
                                </p:cTn>
                              </p:par>
                            </p:childTnLst>
                          </p:cTn>
                        </p:par>
                        <p:par>
                          <p:cTn id="26" fill="hold">
                            <p:stCondLst>
                              <p:cond delay="3000"/>
                            </p:stCondLst>
                            <p:childTnLst>
                              <p:par>
                                <p:cTn id="27" presetID="23" presetClass="entr" presetSubtype="32"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750" fill="hold"/>
                                        <p:tgtEl>
                                          <p:spTgt spid="29"/>
                                        </p:tgtEl>
                                        <p:attrNameLst>
                                          <p:attrName>ppt_w</p:attrName>
                                        </p:attrNameLst>
                                      </p:cBhvr>
                                      <p:tavLst>
                                        <p:tav tm="0">
                                          <p:val>
                                            <p:strVal val="4*#ppt_w"/>
                                          </p:val>
                                        </p:tav>
                                        <p:tav tm="100000">
                                          <p:val>
                                            <p:strVal val="#ppt_w"/>
                                          </p:val>
                                        </p:tav>
                                      </p:tavLst>
                                    </p:anim>
                                    <p:anim calcmode="lin" valueType="num">
                                      <p:cBhvr>
                                        <p:cTn id="30" dur="750" fill="hold"/>
                                        <p:tgtEl>
                                          <p:spTgt spid="29"/>
                                        </p:tgtEl>
                                        <p:attrNameLst>
                                          <p:attrName>ppt_h</p:attrName>
                                        </p:attrNameLst>
                                      </p:cBhvr>
                                      <p:tavLst>
                                        <p:tav tm="0">
                                          <p:val>
                                            <p:strVal val="4*#ppt_h"/>
                                          </p:val>
                                        </p:tav>
                                        <p:tav tm="100000">
                                          <p:val>
                                            <p:strVal val="#ppt_h"/>
                                          </p:val>
                                        </p:tav>
                                      </p:tavLst>
                                    </p:anim>
                                  </p:childTnLst>
                                </p:cTn>
                              </p:par>
                            </p:childTnLst>
                          </p:cTn>
                        </p:par>
                        <p:par>
                          <p:cTn id="31" fill="hold">
                            <p:stCondLst>
                              <p:cond delay="3750"/>
                            </p:stCondLst>
                            <p:childTnLst>
                              <p:par>
                                <p:cTn id="32" presetID="26" presetClass="emph" presetSubtype="0" fill="hold" nodeType="afterEffect">
                                  <p:stCondLst>
                                    <p:cond delay="0"/>
                                  </p:stCondLst>
                                  <p:childTnLst>
                                    <p:animEffect transition="out" filter="fade">
                                      <p:cBhvr>
                                        <p:cTn id="33" dur="500" tmFilter="0, 0; .2, .5; .8, .5; 1, 0"/>
                                        <p:tgtEl>
                                          <p:spTgt spid="29"/>
                                        </p:tgtEl>
                                      </p:cBhvr>
                                    </p:animEffect>
                                    <p:animScale>
                                      <p:cBhvr>
                                        <p:cTn id="34" dur="250" autoRev="1" fill="hold"/>
                                        <p:tgtEl>
                                          <p:spTgt spid="29"/>
                                        </p:tgtEl>
                                      </p:cBhvr>
                                      <p:by x="105000" y="105000"/>
                                    </p:animScale>
                                  </p:childTnLst>
                                </p:cTn>
                              </p:par>
                            </p:childTnLst>
                          </p:cTn>
                        </p:par>
                        <p:par>
                          <p:cTn id="35" fill="hold">
                            <p:stCondLst>
                              <p:cond delay="4250"/>
                            </p:stCondLst>
                            <p:childTnLst>
                              <p:par>
                                <p:cTn id="36" presetID="22" presetClass="entr" presetSubtype="4"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par>
                          <p:cTn id="39" fill="hold">
                            <p:stCondLst>
                              <p:cond delay="4750"/>
                            </p:stCondLst>
                            <p:childTnLst>
                              <p:par>
                                <p:cTn id="40" presetID="30"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800" decel="100000"/>
                                        <p:tgtEl>
                                          <p:spTgt spid="38"/>
                                        </p:tgtEl>
                                      </p:cBhvr>
                                    </p:animEffect>
                                    <p:anim calcmode="lin" valueType="num">
                                      <p:cBhvr>
                                        <p:cTn id="43" dur="800" decel="100000" fill="hold"/>
                                        <p:tgtEl>
                                          <p:spTgt spid="38"/>
                                        </p:tgtEl>
                                        <p:attrNameLst>
                                          <p:attrName>style.rotation</p:attrName>
                                        </p:attrNameLst>
                                      </p:cBhvr>
                                      <p:tavLst>
                                        <p:tav tm="0">
                                          <p:val>
                                            <p:fltVal val="-90"/>
                                          </p:val>
                                        </p:tav>
                                        <p:tav tm="100000">
                                          <p:val>
                                            <p:fltVal val="0"/>
                                          </p:val>
                                        </p:tav>
                                      </p:tavLst>
                                    </p:anim>
                                    <p:anim calcmode="lin" valueType="num">
                                      <p:cBhvr>
                                        <p:cTn id="44" dur="800" decel="100000" fill="hold"/>
                                        <p:tgtEl>
                                          <p:spTgt spid="38"/>
                                        </p:tgtEl>
                                        <p:attrNameLst>
                                          <p:attrName>ppt_x</p:attrName>
                                        </p:attrNameLst>
                                      </p:cBhvr>
                                      <p:tavLst>
                                        <p:tav tm="0">
                                          <p:val>
                                            <p:strVal val="#ppt_x+0.4"/>
                                          </p:val>
                                        </p:tav>
                                        <p:tav tm="100000">
                                          <p:val>
                                            <p:strVal val="#ppt_x-0.05"/>
                                          </p:val>
                                        </p:tav>
                                      </p:tavLst>
                                    </p:anim>
                                    <p:anim calcmode="lin" valueType="num">
                                      <p:cBhvr>
                                        <p:cTn id="45" dur="800" decel="100000" fill="hold"/>
                                        <p:tgtEl>
                                          <p:spTgt spid="38"/>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par>
                          <p:cTn id="48" fill="hold">
                            <p:stCondLst>
                              <p:cond delay="5750"/>
                            </p:stCondLst>
                            <p:childTnLst>
                              <p:par>
                                <p:cTn id="49" presetID="23" presetClass="entr" presetSubtype="32"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750" fill="hold"/>
                                        <p:tgtEl>
                                          <p:spTgt spid="32"/>
                                        </p:tgtEl>
                                        <p:attrNameLst>
                                          <p:attrName>ppt_w</p:attrName>
                                        </p:attrNameLst>
                                      </p:cBhvr>
                                      <p:tavLst>
                                        <p:tav tm="0">
                                          <p:val>
                                            <p:strVal val="4*#ppt_w"/>
                                          </p:val>
                                        </p:tav>
                                        <p:tav tm="100000">
                                          <p:val>
                                            <p:strVal val="#ppt_w"/>
                                          </p:val>
                                        </p:tav>
                                      </p:tavLst>
                                    </p:anim>
                                    <p:anim calcmode="lin" valueType="num">
                                      <p:cBhvr>
                                        <p:cTn id="52" dur="750" fill="hold"/>
                                        <p:tgtEl>
                                          <p:spTgt spid="32"/>
                                        </p:tgtEl>
                                        <p:attrNameLst>
                                          <p:attrName>ppt_h</p:attrName>
                                        </p:attrNameLst>
                                      </p:cBhvr>
                                      <p:tavLst>
                                        <p:tav tm="0">
                                          <p:val>
                                            <p:strVal val="4*#ppt_h"/>
                                          </p:val>
                                        </p:tav>
                                        <p:tav tm="100000">
                                          <p:val>
                                            <p:strVal val="#ppt_h"/>
                                          </p:val>
                                        </p:tav>
                                      </p:tavLst>
                                    </p:anim>
                                  </p:childTnLst>
                                </p:cTn>
                              </p:par>
                            </p:childTnLst>
                          </p:cTn>
                        </p:par>
                        <p:par>
                          <p:cTn id="53" fill="hold">
                            <p:stCondLst>
                              <p:cond delay="6500"/>
                            </p:stCondLst>
                            <p:childTnLst>
                              <p:par>
                                <p:cTn id="54" presetID="26" presetClass="emph" presetSubtype="0" fill="hold" nodeType="afterEffect">
                                  <p:stCondLst>
                                    <p:cond delay="0"/>
                                  </p:stCondLst>
                                  <p:childTnLst>
                                    <p:animEffect transition="out" filter="fade">
                                      <p:cBhvr>
                                        <p:cTn id="55" dur="500" tmFilter="0, 0; .2, .5; .8, .5; 1, 0"/>
                                        <p:tgtEl>
                                          <p:spTgt spid="32"/>
                                        </p:tgtEl>
                                      </p:cBhvr>
                                    </p:animEffect>
                                    <p:animScale>
                                      <p:cBhvr>
                                        <p:cTn id="56" dur="250" autoRev="1" fill="hold"/>
                                        <p:tgtEl>
                                          <p:spTgt spid="32"/>
                                        </p:tgtEl>
                                      </p:cBhvr>
                                      <p:by x="105000" y="105000"/>
                                    </p:animScale>
                                  </p:childTnLst>
                                </p:cTn>
                              </p:par>
                            </p:childTnLst>
                          </p:cTn>
                        </p:par>
                        <p:par>
                          <p:cTn id="57" fill="hold">
                            <p:stCondLst>
                              <p:cond delay="7000"/>
                            </p:stCondLst>
                            <p:childTnLst>
                              <p:par>
                                <p:cTn id="58" presetID="22" presetClass="entr" presetSubtype="4"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par>
                          <p:cTn id="61" fill="hold">
                            <p:stCondLst>
                              <p:cond delay="7500"/>
                            </p:stCondLst>
                            <p:childTnLst>
                              <p:par>
                                <p:cTn id="62" presetID="30" presetClass="entr" presetSubtype="0" fill="hold"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800" decel="100000"/>
                                        <p:tgtEl>
                                          <p:spTgt spid="41"/>
                                        </p:tgtEl>
                                      </p:cBhvr>
                                    </p:animEffect>
                                    <p:anim calcmode="lin" valueType="num">
                                      <p:cBhvr>
                                        <p:cTn id="65" dur="800" decel="100000" fill="hold"/>
                                        <p:tgtEl>
                                          <p:spTgt spid="41"/>
                                        </p:tgtEl>
                                        <p:attrNameLst>
                                          <p:attrName>style.rotation</p:attrName>
                                        </p:attrNameLst>
                                      </p:cBhvr>
                                      <p:tavLst>
                                        <p:tav tm="0">
                                          <p:val>
                                            <p:fltVal val="-90"/>
                                          </p:val>
                                        </p:tav>
                                        <p:tav tm="100000">
                                          <p:val>
                                            <p:fltVal val="0"/>
                                          </p:val>
                                        </p:tav>
                                      </p:tavLst>
                                    </p:anim>
                                    <p:anim calcmode="lin" valueType="num">
                                      <p:cBhvr>
                                        <p:cTn id="66" dur="800" decel="100000" fill="hold"/>
                                        <p:tgtEl>
                                          <p:spTgt spid="41"/>
                                        </p:tgtEl>
                                        <p:attrNameLst>
                                          <p:attrName>ppt_x</p:attrName>
                                        </p:attrNameLst>
                                      </p:cBhvr>
                                      <p:tavLst>
                                        <p:tav tm="0">
                                          <p:val>
                                            <p:strVal val="#ppt_x+0.4"/>
                                          </p:val>
                                        </p:tav>
                                        <p:tav tm="100000">
                                          <p:val>
                                            <p:strVal val="#ppt_x-0.05"/>
                                          </p:val>
                                        </p:tav>
                                      </p:tavLst>
                                    </p:anim>
                                    <p:anim calcmode="lin" valueType="num">
                                      <p:cBhvr>
                                        <p:cTn id="67" dur="800" decel="100000" fill="hold"/>
                                        <p:tgtEl>
                                          <p:spTgt spid="41"/>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41"/>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41"/>
                                        </p:tgtEl>
                                        <p:attrNameLst>
                                          <p:attrName>ppt_y</p:attrName>
                                        </p:attrNameLst>
                                      </p:cBhvr>
                                      <p:tavLst>
                                        <p:tav tm="0">
                                          <p:val>
                                            <p:strVal val="#ppt_y+0.1"/>
                                          </p:val>
                                        </p:tav>
                                        <p:tav tm="100000">
                                          <p:val>
                                            <p:strVal val="#ppt_y"/>
                                          </p:val>
                                        </p:tav>
                                      </p:tavLst>
                                    </p:anim>
                                  </p:childTnLst>
                                </p:cTn>
                              </p:par>
                            </p:childTnLst>
                          </p:cTn>
                        </p:par>
                        <p:par>
                          <p:cTn id="70" fill="hold">
                            <p:stCondLst>
                              <p:cond delay="8500"/>
                            </p:stCondLst>
                            <p:childTnLst>
                              <p:par>
                                <p:cTn id="71" presetID="42" presetClass="entr" presetSubtype="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1000"/>
                                        <p:tgtEl>
                                          <p:spTgt spid="44"/>
                                        </p:tgtEl>
                                      </p:cBhvr>
                                    </p:animEffect>
                                    <p:anim calcmode="lin" valueType="num">
                                      <p:cBhvr>
                                        <p:cTn id="74" dur="1000" fill="hold"/>
                                        <p:tgtEl>
                                          <p:spTgt spid="44"/>
                                        </p:tgtEl>
                                        <p:attrNameLst>
                                          <p:attrName>ppt_x</p:attrName>
                                        </p:attrNameLst>
                                      </p:cBhvr>
                                      <p:tavLst>
                                        <p:tav tm="0">
                                          <p:val>
                                            <p:strVal val="#ppt_x"/>
                                          </p:val>
                                        </p:tav>
                                        <p:tav tm="100000">
                                          <p:val>
                                            <p:strVal val="#ppt_x"/>
                                          </p:val>
                                        </p:tav>
                                      </p:tavLst>
                                    </p:anim>
                                    <p:anim calcmode="lin" valueType="num">
                                      <p:cBhvr>
                                        <p:cTn id="75"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A1E63"/>
        </a:solidFill>
        <a:effectLst/>
      </p:bgPr>
    </p:bg>
    <p:spTree>
      <p:nvGrpSpPr>
        <p:cNvPr id="1" name=""/>
        <p:cNvGrpSpPr/>
        <p:nvPr/>
      </p:nvGrpSpPr>
      <p:grpSpPr>
        <a:xfrm>
          <a:off x="0" y="0"/>
          <a:ext cx="0" cy="0"/>
          <a:chOff x="0" y="0"/>
          <a:chExt cx="0" cy="0"/>
        </a:xfrm>
      </p:grpSpPr>
      <p:sp>
        <p:nvSpPr>
          <p:cNvPr id="6" name="矩形 5"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0" y="-1"/>
            <a:ext cx="12192000" cy="3414713"/>
          </a:xfrm>
          <a:prstGeom prst="rect">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GrpSpPr/>
          <p:nvPr/>
        </p:nvGrpSpPr>
        <p:grpSpPr>
          <a:xfrm>
            <a:off x="5029201" y="2127643"/>
            <a:ext cx="2104572" cy="2313759"/>
            <a:chOff x="5029201" y="2127643"/>
            <a:chExt cx="2104572" cy="2313759"/>
          </a:xfrm>
        </p:grpSpPr>
        <p:sp>
          <p:nvSpPr>
            <p:cNvPr id="8" name="椭圆 7"/>
            <p:cNvSpPr/>
            <p:nvPr/>
          </p:nvSpPr>
          <p:spPr>
            <a:xfrm>
              <a:off x="5029201" y="2336830"/>
              <a:ext cx="2104572" cy="210457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5444219" y="2127643"/>
              <a:ext cx="1326004" cy="2062103"/>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9600" b="1" dirty="0" smtClean="0">
                  <a:solidFill>
                    <a:srgbClr val="3748A8"/>
                  </a:solidFill>
                  <a:latin typeface="Agency FB" panose="020B0503020202020204" pitchFamily="34" charset="0"/>
                  <a:ea typeface="幼圆" panose="02010509060101010101" pitchFamily="49" charset="-122"/>
                  <a:cs typeface="Kartika" panose="02020503030404060203" pitchFamily="18" charset="0"/>
                </a:rPr>
                <a:t>03</a:t>
              </a:r>
              <a:endParaRPr lang="en-US" altLang="zh-CN" sz="9600" b="1" dirty="0">
                <a:solidFill>
                  <a:srgbClr val="3748A8"/>
                </a:solidFill>
                <a:latin typeface="Agency FB" panose="020B0503020202020204" pitchFamily="34" charset="0"/>
                <a:ea typeface="幼圆" panose="02010509060101010101" pitchFamily="49" charset="-122"/>
                <a:cs typeface="Kartika" panose="02020503030404060203" pitchFamily="18" charset="0"/>
              </a:endParaRPr>
            </a:p>
          </p:txBody>
        </p:sp>
      </p:grpSp>
      <p:sp>
        <p:nvSpPr>
          <p:cNvPr id="11" name="文本框 1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4142493" y="664315"/>
            <a:ext cx="3877985" cy="1200329"/>
          </a:xfrm>
          <a:prstGeom prst="rect">
            <a:avLst/>
          </a:prstGeom>
          <a:noFill/>
        </p:spPr>
        <p:txBody>
          <a:bodyPr wrap="none" rtlCol="0">
            <a:spAutoFit/>
          </a:bodyPr>
          <a:lstStyle/>
          <a:p>
            <a:pPr algn="ctr">
              <a:spcBef>
                <a:spcPts val="500"/>
              </a:spcBef>
              <a:spcAft>
                <a:spcPts val="0"/>
              </a:spcAft>
              <a:defRPr/>
            </a:pPr>
            <a:r>
              <a:rPr lang="zh-CN" altLang="en-US" sz="7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胜任能力</a:t>
            </a:r>
          </a:p>
        </p:txBody>
      </p:sp>
      <p:sp>
        <p:nvSpPr>
          <p:cNvPr id="12" name="文本框 11"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4010462" y="5174170"/>
            <a:ext cx="4171078" cy="923330"/>
          </a:xfrm>
          <a:prstGeom prst="rect">
            <a:avLst/>
          </a:prstGeom>
          <a:noFill/>
          <a:effectLst/>
        </p:spPr>
        <p:txBody>
          <a:bodyPr wrap="none" rtlCol="0">
            <a:spAutoFit/>
          </a:bodyPr>
          <a:lstStyle/>
          <a:p>
            <a:pPr algn="ctr">
              <a:defRPr/>
            </a:pPr>
            <a:r>
              <a:rPr lang="en-US" altLang="zh-CN" sz="5400" b="1" dirty="0">
                <a:solidFill>
                  <a:schemeClr val="bg1"/>
                </a:solidFill>
              </a:rPr>
              <a:t>COMPETENCE</a:t>
            </a:r>
            <a:endParaRPr lang="zh-CN" altLang="zh-CN" sz="5400" kern="1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e7d195523061f1c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a:t>
            </a:r>
            <a:endParaRPr lang="zh-CN" altLang="en-US" sz="100"/>
          </a:p>
        </p:txBody>
      </p:sp>
      <p:sp>
        <p:nvSpPr>
          <p:cNvPr id="13" name="矩形 12"/>
          <p:cNvSpPr/>
          <p:nvPr/>
        </p:nvSpPr>
        <p:spPr>
          <a:xfrm>
            <a:off x="-1209629" y="602907"/>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09630" y="1890372"/>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383474392"/>
      </p:ext>
    </p:extLst>
  </p:cSld>
  <p:clrMapOvr>
    <a:masterClrMapping/>
  </p:clrMapOvr>
  <mc:AlternateContent xmlns:mc="http://schemas.openxmlformats.org/markup-compatibility/2006">
    <mc:Choice xmlns=""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7"/>
                                        </p:tgtEl>
                                      </p:cBhvr>
                                    </p:animEffect>
                                  </p:childTnLst>
                                </p:cTn>
                              </p:par>
                            </p:childTnLst>
                          </p:cTn>
                        </p:par>
                        <p:par>
                          <p:cTn id="19" fill="hold">
                            <p:stCondLst>
                              <p:cond delay="1500"/>
                            </p:stCondLst>
                            <p:childTnLst>
                              <p:par>
                                <p:cTn id="20" presetID="52"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Scale>
                                      <p:cBhvr>
                                        <p:cTn id="22"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1"/>
                                        </p:tgtEl>
                                        <p:attrNameLst>
                                          <p:attrName>ppt_x</p:attrName>
                                          <p:attrName>ppt_y</p:attrName>
                                        </p:attrNameLst>
                                      </p:cBhvr>
                                    </p:animMotion>
                                    <p:animEffect transition="in" filter="fade">
                                      <p:cBhvr>
                                        <p:cTn id="24" dur="1000"/>
                                        <p:tgtEl>
                                          <p:spTgt spid="11"/>
                                        </p:tgtEl>
                                      </p:cBhvr>
                                    </p:animEffect>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核心竞争力</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29"/>
          <p:cNvSpPr txBox="1"/>
          <p:nvPr/>
        </p:nvSpPr>
        <p:spPr>
          <a:xfrm>
            <a:off x="8062245" y="2314489"/>
            <a:ext cx="3407716"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rPr>
              <a:t>在管辖的范围内，充分地利用人力和客观条件。</a:t>
            </a:r>
            <a:endParaRPr lang="zh-CN" altLang="en-US" sz="1600" dirty="0">
              <a:solidFill>
                <a:schemeClr val="tx1">
                  <a:lumMod val="65000"/>
                  <a:lumOff val="35000"/>
                </a:schemeClr>
              </a:solidFill>
              <a:sym typeface="微软雅黑" pitchFamily="34" charset="-122"/>
            </a:endParaRPr>
          </a:p>
        </p:txBody>
      </p:sp>
      <p:grpSp>
        <p:nvGrpSpPr>
          <p:cNvPr id="7" name="组合 6"/>
          <p:cNvGrpSpPr/>
          <p:nvPr/>
        </p:nvGrpSpPr>
        <p:grpSpPr>
          <a:xfrm>
            <a:off x="4017303" y="2293827"/>
            <a:ext cx="3947646" cy="567270"/>
            <a:chOff x="4017302" y="1887432"/>
            <a:chExt cx="3947646" cy="567270"/>
          </a:xfrm>
        </p:grpSpPr>
        <p:sp>
          <p:nvSpPr>
            <p:cNvPr id="8" name="任意多边形 7"/>
            <p:cNvSpPr/>
            <p:nvPr/>
          </p:nvSpPr>
          <p:spPr>
            <a:xfrm>
              <a:off x="4017302" y="1887432"/>
              <a:ext cx="3850349" cy="567270"/>
            </a:xfrm>
            <a:custGeom>
              <a:avLst/>
              <a:gdLst>
                <a:gd name="connsiteX0" fmla="*/ 0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592483 w 3850349"/>
                <a:gd name="connsiteY4" fmla="*/ 567270 h 567270"/>
                <a:gd name="connsiteX5" fmla="*/ 504765 w 3850349"/>
                <a:gd name="connsiteY5" fmla="*/ 449966 h 567270"/>
                <a:gd name="connsiteX6" fmla="*/ 28846 w 3850349"/>
                <a:gd name="connsiteY6" fmla="*/ 1752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0" y="0"/>
                  </a:moveTo>
                  <a:lnTo>
                    <a:pt x="3566714" y="0"/>
                  </a:lnTo>
                  <a:lnTo>
                    <a:pt x="3850349" y="283635"/>
                  </a:lnTo>
                  <a:lnTo>
                    <a:pt x="3566714" y="567270"/>
                  </a:lnTo>
                  <a:lnTo>
                    <a:pt x="592483" y="567270"/>
                  </a:lnTo>
                  <a:lnTo>
                    <a:pt x="504765" y="449966"/>
                  </a:lnTo>
                  <a:cubicBezTo>
                    <a:pt x="367864" y="284081"/>
                    <a:pt x="207536" y="138245"/>
                    <a:pt x="28846" y="17524"/>
                  </a:cubicBezTo>
                  <a:close/>
                </a:path>
              </a:pathLst>
            </a:cu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zh-CN" altLang="en-US" sz="2400"/>
            </a:p>
          </p:txBody>
        </p:sp>
        <p:sp>
          <p:nvSpPr>
            <p:cNvPr id="9" name="TextBox 30"/>
            <p:cNvSpPr txBox="1"/>
            <p:nvPr/>
          </p:nvSpPr>
          <p:spPr>
            <a:xfrm>
              <a:off x="5598058" y="1940379"/>
              <a:ext cx="2366890" cy="430887"/>
            </a:xfrm>
            <a:prstGeom prst="rect">
              <a:avLst/>
            </a:prstGeom>
            <a:noFill/>
          </p:spPr>
          <p:txBody>
            <a:bodyPr wrap="square" lIns="0" tIns="0" rIns="0" bIns="0" rtlCol="0">
              <a:spAutoFit/>
            </a:bodyPr>
            <a:lstStyle/>
            <a:p>
              <a:pPr>
                <a:spcBef>
                  <a:spcPct val="0"/>
                </a:spcBef>
                <a:buFont typeface="Arial" charset="0"/>
                <a:buNone/>
              </a:pPr>
              <a:r>
                <a:rPr lang="zh-CN" altLang="en-US" sz="28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领导力</a:t>
              </a:r>
            </a:p>
          </p:txBody>
        </p:sp>
      </p:grpSp>
      <p:grpSp>
        <p:nvGrpSpPr>
          <p:cNvPr id="10" name="组合 9"/>
          <p:cNvGrpSpPr/>
          <p:nvPr/>
        </p:nvGrpSpPr>
        <p:grpSpPr>
          <a:xfrm>
            <a:off x="4756064" y="3089164"/>
            <a:ext cx="3208886" cy="567270"/>
            <a:chOff x="4756064" y="2682769"/>
            <a:chExt cx="3208885" cy="567270"/>
          </a:xfrm>
        </p:grpSpPr>
        <p:sp>
          <p:nvSpPr>
            <p:cNvPr id="11" name="任意多边形 10"/>
            <p:cNvSpPr/>
            <p:nvPr/>
          </p:nvSpPr>
          <p:spPr>
            <a:xfrm>
              <a:off x="4756064" y="2682769"/>
              <a:ext cx="3111586" cy="567270"/>
            </a:xfrm>
            <a:custGeom>
              <a:avLst/>
              <a:gdLst>
                <a:gd name="connsiteX0" fmla="*/ 0 w 3111586"/>
                <a:gd name="connsiteY0" fmla="*/ 0 h 567270"/>
                <a:gd name="connsiteX1" fmla="*/ 2827951 w 3111586"/>
                <a:gd name="connsiteY1" fmla="*/ 0 h 567270"/>
                <a:gd name="connsiteX2" fmla="*/ 3111586 w 3111586"/>
                <a:gd name="connsiteY2" fmla="*/ 283635 h 567270"/>
                <a:gd name="connsiteX3" fmla="*/ 2827951 w 3111586"/>
                <a:gd name="connsiteY3" fmla="*/ 567270 h 567270"/>
                <a:gd name="connsiteX4" fmla="*/ 216299 w 3111586"/>
                <a:gd name="connsiteY4" fmla="*/ 567270 h 567270"/>
                <a:gd name="connsiteX5" fmla="*/ 176658 w 3111586"/>
                <a:gd name="connsiteY5" fmla="*/ 413101 h 567270"/>
                <a:gd name="connsiteX6" fmla="*/ 7068 w 3111586"/>
                <a:gd name="connsiteY6" fmla="*/ 1163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6" h="567270">
                  <a:moveTo>
                    <a:pt x="0" y="0"/>
                  </a:moveTo>
                  <a:lnTo>
                    <a:pt x="2827951" y="0"/>
                  </a:lnTo>
                  <a:lnTo>
                    <a:pt x="3111586" y="283635"/>
                  </a:lnTo>
                  <a:lnTo>
                    <a:pt x="2827951" y="567270"/>
                  </a:lnTo>
                  <a:lnTo>
                    <a:pt x="216299" y="567270"/>
                  </a:lnTo>
                  <a:lnTo>
                    <a:pt x="176658" y="413101"/>
                  </a:lnTo>
                  <a:cubicBezTo>
                    <a:pt x="133041" y="272869"/>
                    <a:pt x="76011" y="138546"/>
                    <a:pt x="7068" y="11634"/>
                  </a:cubicBez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zh-CN" altLang="en-US" sz="2400"/>
            </a:p>
          </p:txBody>
        </p:sp>
        <p:sp>
          <p:nvSpPr>
            <p:cNvPr id="12" name="TextBox 30"/>
            <p:cNvSpPr txBox="1"/>
            <p:nvPr/>
          </p:nvSpPr>
          <p:spPr>
            <a:xfrm>
              <a:off x="5598059" y="2746086"/>
              <a:ext cx="2366890" cy="430887"/>
            </a:xfrm>
            <a:prstGeom prst="rect">
              <a:avLst/>
            </a:prstGeom>
            <a:noFill/>
          </p:spPr>
          <p:txBody>
            <a:bodyPr wrap="square" lIns="0" tIns="0" rIns="0" bIns="0" rtlCol="0">
              <a:spAutoFit/>
            </a:bodyPr>
            <a:lstStyle/>
            <a:p>
              <a:pPr>
                <a:spcBef>
                  <a:spcPct val="0"/>
                </a:spcBef>
                <a:buFont typeface="Arial" charset="0"/>
                <a:buNone/>
              </a:pP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执行力</a:t>
              </a:r>
            </a:p>
          </p:txBody>
        </p:sp>
      </p:grpSp>
      <p:grpSp>
        <p:nvGrpSpPr>
          <p:cNvPr id="13" name="组合 12"/>
          <p:cNvGrpSpPr/>
          <p:nvPr/>
        </p:nvGrpSpPr>
        <p:grpSpPr>
          <a:xfrm>
            <a:off x="5013487" y="3884506"/>
            <a:ext cx="2888828" cy="567271"/>
            <a:chOff x="5013486" y="3478106"/>
            <a:chExt cx="2888828" cy="567270"/>
          </a:xfrm>
        </p:grpSpPr>
        <p:sp>
          <p:nvSpPr>
            <p:cNvPr id="14" name="任意多边形 13"/>
            <p:cNvSpPr/>
            <p:nvPr/>
          </p:nvSpPr>
          <p:spPr>
            <a:xfrm>
              <a:off x="5013486" y="3478106"/>
              <a:ext cx="2854165" cy="567270"/>
            </a:xfrm>
            <a:custGeom>
              <a:avLst/>
              <a:gdLst>
                <a:gd name="connsiteX0" fmla="*/ 0 w 2854165"/>
                <a:gd name="connsiteY0" fmla="*/ 0 h 567270"/>
                <a:gd name="connsiteX1" fmla="*/ 2570530 w 2854165"/>
                <a:gd name="connsiteY1" fmla="*/ 0 h 567270"/>
                <a:gd name="connsiteX2" fmla="*/ 2854165 w 2854165"/>
                <a:gd name="connsiteY2" fmla="*/ 283635 h 567270"/>
                <a:gd name="connsiteX3" fmla="*/ 2570530 w 2854165"/>
                <a:gd name="connsiteY3" fmla="*/ 567270 h 567270"/>
                <a:gd name="connsiteX4" fmla="*/ 0 w 2854165"/>
                <a:gd name="connsiteY4" fmla="*/ 567270 h 567270"/>
                <a:gd name="connsiteX5" fmla="*/ 8346 w 2854165"/>
                <a:gd name="connsiteY5" fmla="*/ 512582 h 567270"/>
                <a:gd name="connsiteX6" fmla="*/ 19907 w 2854165"/>
                <a:gd name="connsiteY6" fmla="*/ 283636 h 567270"/>
                <a:gd name="connsiteX7" fmla="*/ 8346 w 2854165"/>
                <a:gd name="connsiteY7" fmla="*/ 54690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4165" h="567270">
                  <a:moveTo>
                    <a:pt x="0" y="0"/>
                  </a:moveTo>
                  <a:lnTo>
                    <a:pt x="2570530" y="0"/>
                  </a:lnTo>
                  <a:lnTo>
                    <a:pt x="2854165" y="283635"/>
                  </a:lnTo>
                  <a:lnTo>
                    <a:pt x="2570530" y="567270"/>
                  </a:lnTo>
                  <a:lnTo>
                    <a:pt x="0" y="567270"/>
                  </a:lnTo>
                  <a:lnTo>
                    <a:pt x="8346" y="512582"/>
                  </a:lnTo>
                  <a:cubicBezTo>
                    <a:pt x="15991" y="437306"/>
                    <a:pt x="19907" y="360929"/>
                    <a:pt x="19907" y="283636"/>
                  </a:cubicBezTo>
                  <a:cubicBezTo>
                    <a:pt x="19907" y="206344"/>
                    <a:pt x="15991" y="129966"/>
                    <a:pt x="8346" y="54690"/>
                  </a:cubicBezTo>
                  <a:close/>
                </a:path>
              </a:pathLst>
            </a:cu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zh-CN" altLang="en-US" sz="2400"/>
            </a:p>
          </p:txBody>
        </p:sp>
        <p:sp>
          <p:nvSpPr>
            <p:cNvPr id="15" name="TextBox 30"/>
            <p:cNvSpPr txBox="1"/>
            <p:nvPr/>
          </p:nvSpPr>
          <p:spPr>
            <a:xfrm>
              <a:off x="5598058" y="3541418"/>
              <a:ext cx="2304256" cy="430886"/>
            </a:xfrm>
            <a:prstGeom prst="rect">
              <a:avLst/>
            </a:prstGeom>
            <a:noFill/>
          </p:spPr>
          <p:txBody>
            <a:bodyPr wrap="square" lIns="0" tIns="0" rIns="0" bIns="0" rtlCol="0">
              <a:spAutoFit/>
            </a:bodyPr>
            <a:lstStyle/>
            <a:p>
              <a:pPr>
                <a:spcBef>
                  <a:spcPct val="0"/>
                </a:spcBef>
                <a:buFont typeface="Arial" charset="0"/>
                <a:buNone/>
              </a:pP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团队合作</a:t>
              </a:r>
            </a:p>
          </p:txBody>
        </p:sp>
      </p:grpSp>
      <p:grpSp>
        <p:nvGrpSpPr>
          <p:cNvPr id="16" name="组合 15"/>
          <p:cNvGrpSpPr/>
          <p:nvPr/>
        </p:nvGrpSpPr>
        <p:grpSpPr>
          <a:xfrm>
            <a:off x="4756067" y="4679835"/>
            <a:ext cx="3208883" cy="567270"/>
            <a:chOff x="4756066" y="4273443"/>
            <a:chExt cx="3208883" cy="567270"/>
          </a:xfrm>
        </p:grpSpPr>
        <p:sp>
          <p:nvSpPr>
            <p:cNvPr id="17" name="任意多边形 16"/>
            <p:cNvSpPr/>
            <p:nvPr/>
          </p:nvSpPr>
          <p:spPr>
            <a:xfrm>
              <a:off x="4756066" y="4273443"/>
              <a:ext cx="3111584" cy="567270"/>
            </a:xfrm>
            <a:custGeom>
              <a:avLst/>
              <a:gdLst>
                <a:gd name="connsiteX0" fmla="*/ 216297 w 3111584"/>
                <a:gd name="connsiteY0" fmla="*/ 0 h 567270"/>
                <a:gd name="connsiteX1" fmla="*/ 2827949 w 3111584"/>
                <a:gd name="connsiteY1" fmla="*/ 0 h 567270"/>
                <a:gd name="connsiteX2" fmla="*/ 3111584 w 3111584"/>
                <a:gd name="connsiteY2" fmla="*/ 283635 h 567270"/>
                <a:gd name="connsiteX3" fmla="*/ 2827949 w 3111584"/>
                <a:gd name="connsiteY3" fmla="*/ 567270 h 567270"/>
                <a:gd name="connsiteX4" fmla="*/ 0 w 3111584"/>
                <a:gd name="connsiteY4" fmla="*/ 567270 h 567270"/>
                <a:gd name="connsiteX5" fmla="*/ 7066 w 3111584"/>
                <a:gd name="connsiteY5" fmla="*/ 555638 h 567270"/>
                <a:gd name="connsiteX6" fmla="*/ 176656 w 3111584"/>
                <a:gd name="connsiteY6" fmla="*/ 154171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4" h="567270">
                  <a:moveTo>
                    <a:pt x="216297" y="0"/>
                  </a:moveTo>
                  <a:lnTo>
                    <a:pt x="2827949" y="0"/>
                  </a:lnTo>
                  <a:lnTo>
                    <a:pt x="3111584" y="283635"/>
                  </a:lnTo>
                  <a:lnTo>
                    <a:pt x="2827949" y="567270"/>
                  </a:lnTo>
                  <a:lnTo>
                    <a:pt x="0" y="567270"/>
                  </a:lnTo>
                  <a:lnTo>
                    <a:pt x="7066" y="555638"/>
                  </a:lnTo>
                  <a:cubicBezTo>
                    <a:pt x="76009" y="428726"/>
                    <a:pt x="133039" y="294403"/>
                    <a:pt x="176656" y="154171"/>
                  </a:cubicBez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zh-CN" altLang="en-US" sz="2400"/>
            </a:p>
          </p:txBody>
        </p:sp>
        <p:sp>
          <p:nvSpPr>
            <p:cNvPr id="18" name="TextBox 30"/>
            <p:cNvSpPr txBox="1"/>
            <p:nvPr/>
          </p:nvSpPr>
          <p:spPr>
            <a:xfrm>
              <a:off x="5598058" y="4341634"/>
              <a:ext cx="2366891" cy="430887"/>
            </a:xfrm>
            <a:prstGeom prst="rect">
              <a:avLst/>
            </a:prstGeom>
            <a:noFill/>
          </p:spPr>
          <p:txBody>
            <a:bodyPr wrap="square" lIns="0" tIns="0" rIns="0" bIns="0" rtlCol="0">
              <a:spAutoFit/>
            </a:bodyPr>
            <a:lstStyle/>
            <a:p>
              <a:pPr>
                <a:spcBef>
                  <a:spcPct val="0"/>
                </a:spcBef>
                <a:buFont typeface="Arial" charset="0"/>
                <a:buNone/>
              </a:pP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协调能力</a:t>
              </a:r>
            </a:p>
          </p:txBody>
        </p:sp>
      </p:grpSp>
      <p:grpSp>
        <p:nvGrpSpPr>
          <p:cNvPr id="19" name="组合 18"/>
          <p:cNvGrpSpPr/>
          <p:nvPr/>
        </p:nvGrpSpPr>
        <p:grpSpPr>
          <a:xfrm>
            <a:off x="4017303" y="5475174"/>
            <a:ext cx="3947646" cy="567270"/>
            <a:chOff x="4017302" y="5068782"/>
            <a:chExt cx="3947646" cy="567270"/>
          </a:xfrm>
        </p:grpSpPr>
        <p:sp>
          <p:nvSpPr>
            <p:cNvPr id="20" name="任意多边形 19"/>
            <p:cNvSpPr/>
            <p:nvPr/>
          </p:nvSpPr>
          <p:spPr>
            <a:xfrm>
              <a:off x="4017302" y="5068782"/>
              <a:ext cx="3850349" cy="567270"/>
            </a:xfrm>
            <a:custGeom>
              <a:avLst/>
              <a:gdLst>
                <a:gd name="connsiteX0" fmla="*/ 592483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0 w 3850349"/>
                <a:gd name="connsiteY4" fmla="*/ 567270 h 567270"/>
                <a:gd name="connsiteX5" fmla="*/ 28846 w 3850349"/>
                <a:gd name="connsiteY5" fmla="*/ 549746 h 567270"/>
                <a:gd name="connsiteX6" fmla="*/ 504765 w 3850349"/>
                <a:gd name="connsiteY6" fmla="*/ 11730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592483" y="0"/>
                  </a:moveTo>
                  <a:lnTo>
                    <a:pt x="3566714" y="0"/>
                  </a:lnTo>
                  <a:lnTo>
                    <a:pt x="3850349" y="283635"/>
                  </a:lnTo>
                  <a:lnTo>
                    <a:pt x="3566714" y="567270"/>
                  </a:lnTo>
                  <a:lnTo>
                    <a:pt x="0" y="567270"/>
                  </a:lnTo>
                  <a:lnTo>
                    <a:pt x="28846" y="549746"/>
                  </a:lnTo>
                  <a:cubicBezTo>
                    <a:pt x="207536" y="429025"/>
                    <a:pt x="367864" y="283190"/>
                    <a:pt x="504765" y="117304"/>
                  </a:cubicBezTo>
                  <a:close/>
                </a:path>
              </a:pathLst>
            </a:cu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zh-CN" altLang="en-US" sz="2400"/>
            </a:p>
          </p:txBody>
        </p:sp>
        <p:sp>
          <p:nvSpPr>
            <p:cNvPr id="21" name="TextBox 30"/>
            <p:cNvSpPr txBox="1"/>
            <p:nvPr/>
          </p:nvSpPr>
          <p:spPr>
            <a:xfrm>
              <a:off x="5598058" y="5136973"/>
              <a:ext cx="2366890" cy="430887"/>
            </a:xfrm>
            <a:prstGeom prst="rect">
              <a:avLst/>
            </a:prstGeom>
            <a:noFill/>
          </p:spPr>
          <p:txBody>
            <a:bodyPr wrap="square" lIns="0" tIns="0" rIns="0" bIns="0" rtlCol="0">
              <a:spAutoFit/>
            </a:bodyPr>
            <a:lstStyle/>
            <a:p>
              <a:pPr>
                <a:spcBef>
                  <a:spcPct val="0"/>
                </a:spcBef>
                <a:buFont typeface="Arial" charset="0"/>
                <a:buNone/>
              </a:pP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创新合作</a:t>
              </a:r>
            </a:p>
          </p:txBody>
        </p:sp>
      </p:grpSp>
      <p:sp>
        <p:nvSpPr>
          <p:cNvPr id="22" name="TextBox 29"/>
          <p:cNvSpPr txBox="1"/>
          <p:nvPr/>
        </p:nvSpPr>
        <p:spPr>
          <a:xfrm>
            <a:off x="8062245" y="3109825"/>
            <a:ext cx="3407716"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rPr>
              <a:t>有效利用客观资源、保质保量达成目标的能力。</a:t>
            </a:r>
            <a:endParaRPr lang="zh-CN" altLang="en-US" sz="1600" dirty="0">
              <a:solidFill>
                <a:schemeClr val="tx1">
                  <a:lumMod val="65000"/>
                  <a:lumOff val="35000"/>
                </a:schemeClr>
              </a:solidFill>
              <a:sym typeface="微软雅黑" pitchFamily="34" charset="-122"/>
            </a:endParaRPr>
          </a:p>
        </p:txBody>
      </p:sp>
      <p:sp>
        <p:nvSpPr>
          <p:cNvPr id="23" name="TextBox 29"/>
          <p:cNvSpPr txBox="1"/>
          <p:nvPr/>
        </p:nvSpPr>
        <p:spPr>
          <a:xfrm>
            <a:off x="8062245" y="3905162"/>
            <a:ext cx="3407716"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sym typeface="微软雅黑" pitchFamily="34" charset="-122"/>
              </a:rPr>
              <a:t>群策群力，更好的调动运转事件的有效的发展。</a:t>
            </a:r>
          </a:p>
        </p:txBody>
      </p:sp>
      <p:sp>
        <p:nvSpPr>
          <p:cNvPr id="24" name="TextBox 29"/>
          <p:cNvSpPr txBox="1"/>
          <p:nvPr/>
        </p:nvSpPr>
        <p:spPr>
          <a:xfrm>
            <a:off x="8062245" y="4700499"/>
            <a:ext cx="3407716"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rPr>
              <a:t>人际关系协调能力和工作协调能力两个方面。</a:t>
            </a:r>
            <a:endParaRPr lang="zh-CN" altLang="en-US" sz="1600" dirty="0">
              <a:solidFill>
                <a:schemeClr val="tx1">
                  <a:lumMod val="65000"/>
                  <a:lumOff val="35000"/>
                </a:schemeClr>
              </a:solidFill>
              <a:sym typeface="微软雅黑" pitchFamily="34" charset="-122"/>
            </a:endParaRPr>
          </a:p>
        </p:txBody>
      </p:sp>
      <p:sp>
        <p:nvSpPr>
          <p:cNvPr id="27" name="TextBox 29"/>
          <p:cNvSpPr txBox="1"/>
          <p:nvPr/>
        </p:nvSpPr>
        <p:spPr>
          <a:xfrm>
            <a:off x="8062245" y="5495838"/>
            <a:ext cx="3407716"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rPr>
              <a:t>在经验积累，革新技术提高效率，更好完成任务。</a:t>
            </a:r>
            <a:endParaRPr lang="zh-CN" altLang="en-US" sz="1600" dirty="0">
              <a:solidFill>
                <a:schemeClr val="tx1">
                  <a:lumMod val="65000"/>
                  <a:lumOff val="35000"/>
                </a:schemeClr>
              </a:solidFill>
              <a:sym typeface="微软雅黑" pitchFamily="34" charset="-122"/>
            </a:endParaRPr>
          </a:p>
        </p:txBody>
      </p:sp>
      <p:sp>
        <p:nvSpPr>
          <p:cNvPr id="28" name="椭圆 27"/>
          <p:cNvSpPr/>
          <p:nvPr/>
        </p:nvSpPr>
        <p:spPr>
          <a:xfrm>
            <a:off x="697853" y="2071809"/>
            <a:ext cx="4192664" cy="4192664"/>
          </a:xfrm>
          <a:prstGeom prst="ellipse">
            <a:avLst/>
          </a:prstGeom>
          <a:blipFill dpi="0" rotWithShape="1">
            <a:blip r:embed="rId4" cstate="print">
              <a:extLst>
                <a:ext uri="{28A0092B-C50C-407E-A947-70E740481C1C}">
                  <a14:useLocalDpi xmlns="" xmlns:a14="http://schemas.microsoft.com/office/drawing/2010/main" val="0"/>
                </a:ext>
              </a:extLst>
            </a:blip>
            <a:srcRect/>
            <a:stretch>
              <a:fillRect l="-33488" r="-334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Tree>
    <p:extLst>
      <p:ext uri="{BB962C8B-B14F-4D97-AF65-F5344CB8AC3E}">
        <p14:creationId xmlns="" xmlns:p14="http://schemas.microsoft.com/office/powerpoint/2010/main" val="415898140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2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40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6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8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1800"/>
                            </p:stCondLst>
                            <p:childTnLst>
                              <p:par>
                                <p:cTn id="32" presetID="2" presetClass="entr" presetSubtype="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1+#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1+#ppt_w/2"/>
                                          </p:val>
                                        </p:tav>
                                        <p:tav tm="100000">
                                          <p:val>
                                            <p:strVal val="#ppt_x"/>
                                          </p:val>
                                        </p:tav>
                                      </p:tavLst>
                                    </p:anim>
                                    <p:anim calcmode="lin" valueType="num">
                                      <p:cBhvr additive="base">
                                        <p:cTn id="39" dur="500" fill="hold"/>
                                        <p:tgtEl>
                                          <p:spTgt spid="22"/>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40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1+#ppt_w/2"/>
                                          </p:val>
                                        </p:tav>
                                        <p:tav tm="100000">
                                          <p:val>
                                            <p:strVal val="#ppt_x"/>
                                          </p:val>
                                        </p:tav>
                                      </p:tavLst>
                                    </p:anim>
                                    <p:anim calcmode="lin" valueType="num">
                                      <p:cBhvr additive="base">
                                        <p:cTn id="43" dur="500" fill="hold"/>
                                        <p:tgtEl>
                                          <p:spTgt spid="23"/>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60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1+#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80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fill="hold"/>
                                        <p:tgtEl>
                                          <p:spTgt spid="27"/>
                                        </p:tgtEl>
                                        <p:attrNameLst>
                                          <p:attrName>ppt_x</p:attrName>
                                        </p:attrNameLst>
                                      </p:cBhvr>
                                      <p:tavLst>
                                        <p:tav tm="0">
                                          <p:val>
                                            <p:strVal val="1+#ppt_w/2"/>
                                          </p:val>
                                        </p:tav>
                                        <p:tav tm="100000">
                                          <p:val>
                                            <p:strVal val="#ppt_x"/>
                                          </p:val>
                                        </p:tav>
                                      </p:tavLst>
                                    </p:anim>
                                    <p:anim calcmode="lin" valueType="num">
                                      <p:cBhvr additive="base">
                                        <p:cTn id="51"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3" grpId="0"/>
      <p:bldP spid="24" grpId="0"/>
      <p:bldP spid="27" grpId="0"/>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领导力</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159746" y="1762023"/>
            <a:ext cx="1777775" cy="1777775"/>
            <a:chOff x="4159746" y="1663547"/>
            <a:chExt cx="1777775" cy="1777775"/>
          </a:xfrm>
        </p:grpSpPr>
        <p:sp>
          <p:nvSpPr>
            <p:cNvPr id="7" name="泪滴形 6"/>
            <p:cNvSpPr/>
            <p:nvPr/>
          </p:nvSpPr>
          <p:spPr>
            <a:xfrm rot="5400000">
              <a:off x="4159746" y="1663547"/>
              <a:ext cx="1777775" cy="1777775"/>
            </a:xfrm>
            <a:prstGeom prst="teardrop">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文本框 7"/>
            <p:cNvSpPr txBox="1"/>
            <p:nvPr/>
          </p:nvSpPr>
          <p:spPr>
            <a:xfrm>
              <a:off x="4355231" y="2363646"/>
              <a:ext cx="1415772" cy="461665"/>
            </a:xfrm>
            <a:prstGeom prst="rect">
              <a:avLst/>
            </a:prstGeom>
            <a:no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组织能力</a:t>
              </a:r>
            </a:p>
          </p:txBody>
        </p:sp>
      </p:grpSp>
      <p:grpSp>
        <p:nvGrpSpPr>
          <p:cNvPr id="9" name="组合 8"/>
          <p:cNvGrpSpPr/>
          <p:nvPr/>
        </p:nvGrpSpPr>
        <p:grpSpPr>
          <a:xfrm>
            <a:off x="6233817" y="1762023"/>
            <a:ext cx="1777775" cy="1777775"/>
            <a:chOff x="6233817" y="1663547"/>
            <a:chExt cx="1777775" cy="1777775"/>
          </a:xfrm>
        </p:grpSpPr>
        <p:sp>
          <p:nvSpPr>
            <p:cNvPr id="10" name="泪滴形 9"/>
            <p:cNvSpPr/>
            <p:nvPr/>
          </p:nvSpPr>
          <p:spPr>
            <a:xfrm rot="16200000" flipH="1">
              <a:off x="6233817" y="1663547"/>
              <a:ext cx="1777775" cy="1777775"/>
            </a:xfrm>
            <a:prstGeom prst="teardrop">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文本框 10"/>
            <p:cNvSpPr txBox="1"/>
            <p:nvPr/>
          </p:nvSpPr>
          <p:spPr>
            <a:xfrm>
              <a:off x="6414818" y="2363646"/>
              <a:ext cx="1415772" cy="461665"/>
            </a:xfrm>
            <a:prstGeom prst="rect">
              <a:avLst/>
            </a:prstGeom>
            <a:no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学习能力</a:t>
              </a:r>
            </a:p>
          </p:txBody>
        </p:sp>
      </p:grpSp>
      <p:grpSp>
        <p:nvGrpSpPr>
          <p:cNvPr id="12" name="组合 11"/>
          <p:cNvGrpSpPr/>
          <p:nvPr/>
        </p:nvGrpSpPr>
        <p:grpSpPr>
          <a:xfrm>
            <a:off x="6233817" y="3744708"/>
            <a:ext cx="2251193" cy="3211768"/>
            <a:chOff x="6233817" y="3646232"/>
            <a:chExt cx="2251193" cy="3211768"/>
          </a:xfrm>
        </p:grpSpPr>
        <p:grpSp>
          <p:nvGrpSpPr>
            <p:cNvPr id="13" name="组合 12"/>
            <p:cNvGrpSpPr/>
            <p:nvPr/>
          </p:nvGrpSpPr>
          <p:grpSpPr>
            <a:xfrm>
              <a:off x="6233817" y="3646232"/>
              <a:ext cx="2232874" cy="3211768"/>
              <a:chOff x="6233817" y="3646232"/>
              <a:chExt cx="2232874" cy="3211768"/>
            </a:xfrm>
          </p:grpSpPr>
          <p:sp>
            <p:nvSpPr>
              <p:cNvPr id="19" name="Freeform 5"/>
              <p:cNvSpPr>
                <a:spLocks/>
              </p:cNvSpPr>
              <p:nvPr/>
            </p:nvSpPr>
            <p:spPr bwMode="auto">
              <a:xfrm>
                <a:off x="7589631" y="4041333"/>
                <a:ext cx="877060" cy="2816667"/>
              </a:xfrm>
              <a:custGeom>
                <a:avLst/>
                <a:gdLst>
                  <a:gd name="T0" fmla="*/ 385 w 486"/>
                  <a:gd name="T1" fmla="*/ 1262 h 1559"/>
                  <a:gd name="T2" fmla="*/ 383 w 486"/>
                  <a:gd name="T3" fmla="*/ 1249 h 1559"/>
                  <a:gd name="T4" fmla="*/ 369 w 486"/>
                  <a:gd name="T5" fmla="*/ 1174 h 1559"/>
                  <a:gd name="T6" fmla="*/ 371 w 486"/>
                  <a:gd name="T7" fmla="*/ 930 h 1559"/>
                  <a:gd name="T8" fmla="*/ 446 w 486"/>
                  <a:gd name="T9" fmla="*/ 572 h 1559"/>
                  <a:gd name="T10" fmla="*/ 471 w 486"/>
                  <a:gd name="T11" fmla="*/ 403 h 1559"/>
                  <a:gd name="T12" fmla="*/ 453 w 486"/>
                  <a:gd name="T13" fmla="*/ 355 h 1559"/>
                  <a:gd name="T14" fmla="*/ 367 w 486"/>
                  <a:gd name="T15" fmla="*/ 251 h 1559"/>
                  <a:gd name="T16" fmla="*/ 254 w 486"/>
                  <a:gd name="T17" fmla="*/ 83 h 1559"/>
                  <a:gd name="T18" fmla="*/ 117 w 486"/>
                  <a:gd name="T19" fmla="*/ 24 h 1559"/>
                  <a:gd name="T20" fmla="*/ 73 w 486"/>
                  <a:gd name="T21" fmla="*/ 191 h 1559"/>
                  <a:gd name="T22" fmla="*/ 84 w 486"/>
                  <a:gd name="T23" fmla="*/ 245 h 1559"/>
                  <a:gd name="T24" fmla="*/ 70 w 486"/>
                  <a:gd name="T25" fmla="*/ 485 h 1559"/>
                  <a:gd name="T26" fmla="*/ 21 w 486"/>
                  <a:gd name="T27" fmla="*/ 636 h 1559"/>
                  <a:gd name="T28" fmla="*/ 20 w 486"/>
                  <a:gd name="T29" fmla="*/ 872 h 1559"/>
                  <a:gd name="T30" fmla="*/ 23 w 486"/>
                  <a:gd name="T31" fmla="*/ 880 h 1559"/>
                  <a:gd name="T32" fmla="*/ 78 w 486"/>
                  <a:gd name="T33" fmla="*/ 1121 h 1559"/>
                  <a:gd name="T34" fmla="*/ 96 w 486"/>
                  <a:gd name="T35" fmla="*/ 1248 h 1559"/>
                  <a:gd name="T36" fmla="*/ 117 w 486"/>
                  <a:gd name="T37" fmla="*/ 1559 h 1559"/>
                  <a:gd name="T38" fmla="*/ 486 w 486"/>
                  <a:gd name="T39" fmla="*/ 1559 h 1559"/>
                  <a:gd name="T40" fmla="*/ 385 w 486"/>
                  <a:gd name="T41" fmla="*/ 1262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6" h="1559">
                    <a:moveTo>
                      <a:pt x="385" y="1262"/>
                    </a:moveTo>
                    <a:cubicBezTo>
                      <a:pt x="384" y="1258"/>
                      <a:pt x="384" y="1253"/>
                      <a:pt x="383" y="1249"/>
                    </a:cubicBezTo>
                    <a:cubicBezTo>
                      <a:pt x="369" y="1174"/>
                      <a:pt x="369" y="1174"/>
                      <a:pt x="369" y="1174"/>
                    </a:cubicBezTo>
                    <a:cubicBezTo>
                      <a:pt x="356" y="1107"/>
                      <a:pt x="358" y="997"/>
                      <a:pt x="371" y="930"/>
                    </a:cubicBezTo>
                    <a:cubicBezTo>
                      <a:pt x="446" y="572"/>
                      <a:pt x="446" y="572"/>
                      <a:pt x="446" y="572"/>
                    </a:cubicBezTo>
                    <a:cubicBezTo>
                      <a:pt x="460" y="505"/>
                      <a:pt x="471" y="429"/>
                      <a:pt x="471" y="403"/>
                    </a:cubicBezTo>
                    <a:cubicBezTo>
                      <a:pt x="471" y="376"/>
                      <a:pt x="463" y="355"/>
                      <a:pt x="453" y="355"/>
                    </a:cubicBezTo>
                    <a:cubicBezTo>
                      <a:pt x="444" y="355"/>
                      <a:pt x="404" y="308"/>
                      <a:pt x="367" y="251"/>
                    </a:cubicBezTo>
                    <a:cubicBezTo>
                      <a:pt x="254" y="83"/>
                      <a:pt x="254" y="83"/>
                      <a:pt x="254" y="83"/>
                    </a:cubicBezTo>
                    <a:cubicBezTo>
                      <a:pt x="216" y="26"/>
                      <a:pt x="155" y="0"/>
                      <a:pt x="117" y="24"/>
                    </a:cubicBezTo>
                    <a:cubicBezTo>
                      <a:pt x="79" y="49"/>
                      <a:pt x="59" y="124"/>
                      <a:pt x="73" y="191"/>
                    </a:cubicBezTo>
                    <a:cubicBezTo>
                      <a:pt x="84" y="245"/>
                      <a:pt x="84" y="245"/>
                      <a:pt x="84" y="245"/>
                    </a:cubicBezTo>
                    <a:cubicBezTo>
                      <a:pt x="97" y="312"/>
                      <a:pt x="91" y="420"/>
                      <a:pt x="70" y="485"/>
                    </a:cubicBezTo>
                    <a:cubicBezTo>
                      <a:pt x="21" y="636"/>
                      <a:pt x="21" y="636"/>
                      <a:pt x="21" y="636"/>
                    </a:cubicBezTo>
                    <a:cubicBezTo>
                      <a:pt x="0" y="701"/>
                      <a:pt x="0" y="807"/>
                      <a:pt x="20" y="872"/>
                    </a:cubicBezTo>
                    <a:cubicBezTo>
                      <a:pt x="23" y="880"/>
                      <a:pt x="23" y="880"/>
                      <a:pt x="23" y="880"/>
                    </a:cubicBezTo>
                    <a:cubicBezTo>
                      <a:pt x="43" y="945"/>
                      <a:pt x="68" y="1053"/>
                      <a:pt x="78" y="1121"/>
                    </a:cubicBezTo>
                    <a:cubicBezTo>
                      <a:pt x="96" y="1248"/>
                      <a:pt x="96" y="1248"/>
                      <a:pt x="96" y="1248"/>
                    </a:cubicBezTo>
                    <a:cubicBezTo>
                      <a:pt x="117" y="1559"/>
                      <a:pt x="117" y="1559"/>
                      <a:pt x="117" y="1559"/>
                    </a:cubicBezTo>
                    <a:cubicBezTo>
                      <a:pt x="486" y="1559"/>
                      <a:pt x="486" y="1559"/>
                      <a:pt x="486" y="1559"/>
                    </a:cubicBezTo>
                    <a:lnTo>
                      <a:pt x="385" y="1262"/>
                    </a:lnTo>
                    <a:close/>
                  </a:path>
                </a:pathLst>
              </a:custGeom>
              <a:solidFill>
                <a:srgbClr val="F7C8A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0" name="组合 19"/>
              <p:cNvGrpSpPr/>
              <p:nvPr/>
            </p:nvGrpSpPr>
            <p:grpSpPr>
              <a:xfrm>
                <a:off x="6233817" y="3646232"/>
                <a:ext cx="1777775" cy="1777775"/>
                <a:chOff x="6233817" y="3646232"/>
                <a:chExt cx="1777775" cy="1777775"/>
              </a:xfrm>
            </p:grpSpPr>
            <p:sp>
              <p:nvSpPr>
                <p:cNvPr id="21" name="泪滴形 20"/>
                <p:cNvSpPr/>
                <p:nvPr/>
              </p:nvSpPr>
              <p:spPr>
                <a:xfrm rot="5400000" flipH="1" flipV="1">
                  <a:off x="6233817" y="3646232"/>
                  <a:ext cx="1777775" cy="1777775"/>
                </a:xfrm>
                <a:prstGeom prst="teardrop">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21"/>
                <p:cNvSpPr txBox="1"/>
                <p:nvPr/>
              </p:nvSpPr>
              <p:spPr>
                <a:xfrm>
                  <a:off x="6304297" y="3872784"/>
                  <a:ext cx="1415772" cy="461665"/>
                </a:xfrm>
                <a:prstGeom prst="rect">
                  <a:avLst/>
                </a:prstGeom>
                <a:no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感召能力</a:t>
                  </a:r>
                </a:p>
              </p:txBody>
            </p:sp>
          </p:grpSp>
        </p:grpSp>
        <p:grpSp>
          <p:nvGrpSpPr>
            <p:cNvPr id="14" name="组合 13"/>
            <p:cNvGrpSpPr/>
            <p:nvPr/>
          </p:nvGrpSpPr>
          <p:grpSpPr>
            <a:xfrm>
              <a:off x="7462919" y="4355823"/>
              <a:ext cx="1022091" cy="1535809"/>
              <a:chOff x="7462919" y="4355823"/>
              <a:chExt cx="1022091" cy="1535809"/>
            </a:xfrm>
          </p:grpSpPr>
          <p:sp>
            <p:nvSpPr>
              <p:cNvPr id="15" name="Freeform 13"/>
              <p:cNvSpPr>
                <a:spLocks/>
              </p:cNvSpPr>
              <p:nvPr/>
            </p:nvSpPr>
            <p:spPr bwMode="auto">
              <a:xfrm>
                <a:off x="8313262" y="4612300"/>
                <a:ext cx="171748" cy="399219"/>
              </a:xfrm>
              <a:custGeom>
                <a:avLst/>
                <a:gdLst>
                  <a:gd name="T0" fmla="*/ 0 w 95"/>
                  <a:gd name="T1" fmla="*/ 0 h 221"/>
                  <a:gd name="T2" fmla="*/ 35 w 95"/>
                  <a:gd name="T3" fmla="*/ 221 h 221"/>
                  <a:gd name="T4" fmla="*/ 0 w 95"/>
                  <a:gd name="T5" fmla="*/ 0 h 221"/>
                </a:gdLst>
                <a:ahLst/>
                <a:cxnLst>
                  <a:cxn ang="0">
                    <a:pos x="T0" y="T1"/>
                  </a:cxn>
                  <a:cxn ang="0">
                    <a:pos x="T2" y="T3"/>
                  </a:cxn>
                  <a:cxn ang="0">
                    <a:pos x="T4" y="T5"/>
                  </a:cxn>
                </a:cxnLst>
                <a:rect l="0" t="0" r="r" b="b"/>
                <a:pathLst>
                  <a:path w="95" h="221">
                    <a:moveTo>
                      <a:pt x="0" y="0"/>
                    </a:moveTo>
                    <a:cubicBezTo>
                      <a:pt x="0" y="0"/>
                      <a:pt x="95" y="61"/>
                      <a:pt x="35" y="221"/>
                    </a:cubicBezTo>
                    <a:cubicBezTo>
                      <a:pt x="35" y="221"/>
                      <a:pt x="72" y="70"/>
                      <a:pt x="0" y="0"/>
                    </a:cubicBezTo>
                    <a:close/>
                  </a:path>
                </a:pathLst>
              </a:custGeom>
              <a:solidFill>
                <a:srgbClr val="FBE2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Freeform 14"/>
              <p:cNvSpPr>
                <a:spLocks/>
              </p:cNvSpPr>
              <p:nvPr/>
            </p:nvSpPr>
            <p:spPr bwMode="auto">
              <a:xfrm>
                <a:off x="7688863" y="5492413"/>
                <a:ext cx="409142" cy="399219"/>
              </a:xfrm>
              <a:custGeom>
                <a:avLst/>
                <a:gdLst>
                  <a:gd name="T0" fmla="*/ 0 w 227"/>
                  <a:gd name="T1" fmla="*/ 149 h 221"/>
                  <a:gd name="T2" fmla="*/ 195 w 227"/>
                  <a:gd name="T3" fmla="*/ 0 h 221"/>
                  <a:gd name="T4" fmla="*/ 0 w 227"/>
                  <a:gd name="T5" fmla="*/ 149 h 221"/>
                </a:gdLst>
                <a:ahLst/>
                <a:cxnLst>
                  <a:cxn ang="0">
                    <a:pos x="T0" y="T1"/>
                  </a:cxn>
                  <a:cxn ang="0">
                    <a:pos x="T2" y="T3"/>
                  </a:cxn>
                  <a:cxn ang="0">
                    <a:pos x="T4" y="T5"/>
                  </a:cxn>
                </a:cxnLst>
                <a:rect l="0" t="0" r="r" b="b"/>
                <a:pathLst>
                  <a:path w="227" h="221">
                    <a:moveTo>
                      <a:pt x="0" y="149"/>
                    </a:moveTo>
                    <a:cubicBezTo>
                      <a:pt x="0" y="149"/>
                      <a:pt x="181" y="190"/>
                      <a:pt x="195" y="0"/>
                    </a:cubicBezTo>
                    <a:cubicBezTo>
                      <a:pt x="195" y="0"/>
                      <a:pt x="227" y="221"/>
                      <a:pt x="0" y="149"/>
                    </a:cubicBezTo>
                    <a:close/>
                  </a:path>
                </a:pathLst>
              </a:custGeom>
              <a:solidFill>
                <a:srgbClr val="FBE2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Freeform 7"/>
              <p:cNvSpPr>
                <a:spLocks/>
              </p:cNvSpPr>
              <p:nvPr/>
            </p:nvSpPr>
            <p:spPr bwMode="auto">
              <a:xfrm>
                <a:off x="7462919" y="4355823"/>
                <a:ext cx="821337" cy="877823"/>
              </a:xfrm>
              <a:custGeom>
                <a:avLst/>
                <a:gdLst>
                  <a:gd name="T0" fmla="*/ 414 w 455"/>
                  <a:gd name="T1" fmla="*/ 458 h 486"/>
                  <a:gd name="T2" fmla="*/ 400 w 455"/>
                  <a:gd name="T3" fmla="*/ 325 h 486"/>
                  <a:gd name="T4" fmla="*/ 394 w 455"/>
                  <a:gd name="T5" fmla="*/ 319 h 486"/>
                  <a:gd name="T6" fmla="*/ 220 w 455"/>
                  <a:gd name="T7" fmla="*/ 141 h 486"/>
                  <a:gd name="T8" fmla="*/ 152 w 455"/>
                  <a:gd name="T9" fmla="*/ 70 h 486"/>
                  <a:gd name="T10" fmla="*/ 23 w 455"/>
                  <a:gd name="T11" fmla="*/ 24 h 486"/>
                  <a:gd name="T12" fmla="*/ 24 w 455"/>
                  <a:gd name="T13" fmla="*/ 139 h 486"/>
                  <a:gd name="T14" fmla="*/ 134 w 455"/>
                  <a:gd name="T15" fmla="*/ 260 h 486"/>
                  <a:gd name="T16" fmla="*/ 222 w 455"/>
                  <a:gd name="T17" fmla="*/ 367 h 486"/>
                  <a:gd name="T18" fmla="*/ 292 w 455"/>
                  <a:gd name="T19" fmla="*/ 464 h 486"/>
                  <a:gd name="T20" fmla="*/ 414 w 455"/>
                  <a:gd name="T21" fmla="*/ 45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5" h="486">
                    <a:moveTo>
                      <a:pt x="414" y="458"/>
                    </a:moveTo>
                    <a:cubicBezTo>
                      <a:pt x="455" y="433"/>
                      <a:pt x="448" y="373"/>
                      <a:pt x="400" y="325"/>
                    </a:cubicBezTo>
                    <a:cubicBezTo>
                      <a:pt x="394" y="319"/>
                      <a:pt x="394" y="319"/>
                      <a:pt x="394" y="319"/>
                    </a:cubicBezTo>
                    <a:cubicBezTo>
                      <a:pt x="345" y="271"/>
                      <a:pt x="267" y="191"/>
                      <a:pt x="220" y="141"/>
                    </a:cubicBezTo>
                    <a:cubicBezTo>
                      <a:pt x="152" y="70"/>
                      <a:pt x="152" y="70"/>
                      <a:pt x="152" y="70"/>
                    </a:cubicBezTo>
                    <a:cubicBezTo>
                      <a:pt x="105" y="21"/>
                      <a:pt x="47" y="0"/>
                      <a:pt x="23" y="24"/>
                    </a:cubicBezTo>
                    <a:cubicBezTo>
                      <a:pt x="0" y="48"/>
                      <a:pt x="0" y="100"/>
                      <a:pt x="24" y="139"/>
                    </a:cubicBezTo>
                    <a:cubicBezTo>
                      <a:pt x="48" y="177"/>
                      <a:pt x="97" y="232"/>
                      <a:pt x="134" y="260"/>
                    </a:cubicBezTo>
                    <a:cubicBezTo>
                      <a:pt x="171" y="288"/>
                      <a:pt x="210" y="336"/>
                      <a:pt x="222" y="367"/>
                    </a:cubicBezTo>
                    <a:cubicBezTo>
                      <a:pt x="233" y="399"/>
                      <a:pt x="265" y="442"/>
                      <a:pt x="292" y="464"/>
                    </a:cubicBezTo>
                    <a:cubicBezTo>
                      <a:pt x="319" y="486"/>
                      <a:pt x="374" y="483"/>
                      <a:pt x="414" y="458"/>
                    </a:cubicBezTo>
                    <a:close/>
                  </a:path>
                </a:pathLst>
              </a:custGeom>
              <a:solidFill>
                <a:srgbClr val="F8C8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9"/>
              <p:cNvSpPr>
                <a:spLocks/>
              </p:cNvSpPr>
              <p:nvPr/>
            </p:nvSpPr>
            <p:spPr bwMode="auto">
              <a:xfrm>
                <a:off x="7513298" y="4393989"/>
                <a:ext cx="157245" cy="157245"/>
              </a:xfrm>
              <a:custGeom>
                <a:avLst/>
                <a:gdLst>
                  <a:gd name="T0" fmla="*/ 40 w 87"/>
                  <a:gd name="T1" fmla="*/ 9 h 87"/>
                  <a:gd name="T2" fmla="*/ 5 w 87"/>
                  <a:gd name="T3" fmla="*/ 54 h 87"/>
                  <a:gd name="T4" fmla="*/ 42 w 87"/>
                  <a:gd name="T5" fmla="*/ 87 h 87"/>
                  <a:gd name="T6" fmla="*/ 87 w 87"/>
                  <a:gd name="T7" fmla="*/ 39 h 87"/>
                  <a:gd name="T8" fmla="*/ 40 w 87"/>
                  <a:gd name="T9" fmla="*/ 9 h 87"/>
                </a:gdLst>
                <a:ahLst/>
                <a:cxnLst>
                  <a:cxn ang="0">
                    <a:pos x="T0" y="T1"/>
                  </a:cxn>
                  <a:cxn ang="0">
                    <a:pos x="T2" y="T3"/>
                  </a:cxn>
                  <a:cxn ang="0">
                    <a:pos x="T4" y="T5"/>
                  </a:cxn>
                  <a:cxn ang="0">
                    <a:pos x="T6" y="T7"/>
                  </a:cxn>
                  <a:cxn ang="0">
                    <a:pos x="T8" y="T9"/>
                  </a:cxn>
                </a:cxnLst>
                <a:rect l="0" t="0" r="r" b="b"/>
                <a:pathLst>
                  <a:path w="87" h="87">
                    <a:moveTo>
                      <a:pt x="40" y="9"/>
                    </a:moveTo>
                    <a:cubicBezTo>
                      <a:pt x="40" y="9"/>
                      <a:pt x="0" y="33"/>
                      <a:pt x="5" y="54"/>
                    </a:cubicBezTo>
                    <a:cubicBezTo>
                      <a:pt x="5" y="54"/>
                      <a:pt x="21" y="87"/>
                      <a:pt x="42" y="87"/>
                    </a:cubicBezTo>
                    <a:cubicBezTo>
                      <a:pt x="87" y="39"/>
                      <a:pt x="87" y="39"/>
                      <a:pt x="87" y="39"/>
                    </a:cubicBezTo>
                    <a:cubicBezTo>
                      <a:pt x="87" y="39"/>
                      <a:pt x="53" y="0"/>
                      <a:pt x="40" y="9"/>
                    </a:cubicBezTo>
                    <a:close/>
                  </a:path>
                </a:pathLst>
              </a:custGeom>
              <a:solidFill>
                <a:srgbClr val="FBE2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3" name="组合 22"/>
          <p:cNvGrpSpPr/>
          <p:nvPr/>
        </p:nvGrpSpPr>
        <p:grpSpPr>
          <a:xfrm>
            <a:off x="3726446" y="3744708"/>
            <a:ext cx="2211075" cy="3211768"/>
            <a:chOff x="3726446" y="3646232"/>
            <a:chExt cx="2211075" cy="3211768"/>
          </a:xfrm>
        </p:grpSpPr>
        <p:grpSp>
          <p:nvGrpSpPr>
            <p:cNvPr id="24" name="组合 23"/>
            <p:cNvGrpSpPr/>
            <p:nvPr/>
          </p:nvGrpSpPr>
          <p:grpSpPr>
            <a:xfrm>
              <a:off x="3726446" y="3646232"/>
              <a:ext cx="2211075" cy="3211768"/>
              <a:chOff x="3726446" y="3646232"/>
              <a:chExt cx="2211075" cy="3211768"/>
            </a:xfrm>
          </p:grpSpPr>
          <p:sp>
            <p:nvSpPr>
              <p:cNvPr id="33" name="Freeform 6"/>
              <p:cNvSpPr>
                <a:spLocks/>
              </p:cNvSpPr>
              <p:nvPr/>
            </p:nvSpPr>
            <p:spPr bwMode="auto">
              <a:xfrm>
                <a:off x="3726446" y="4032173"/>
                <a:ext cx="1079341" cy="2825827"/>
              </a:xfrm>
              <a:custGeom>
                <a:avLst/>
                <a:gdLst>
                  <a:gd name="T0" fmla="*/ 553 w 598"/>
                  <a:gd name="T1" fmla="*/ 619 h 1564"/>
                  <a:gd name="T2" fmla="*/ 479 w 598"/>
                  <a:gd name="T3" fmla="*/ 443 h 1564"/>
                  <a:gd name="T4" fmla="*/ 374 w 598"/>
                  <a:gd name="T5" fmla="*/ 297 h 1564"/>
                  <a:gd name="T6" fmla="*/ 348 w 598"/>
                  <a:gd name="T7" fmla="*/ 169 h 1564"/>
                  <a:gd name="T8" fmla="*/ 395 w 598"/>
                  <a:gd name="T9" fmla="*/ 50 h 1564"/>
                  <a:gd name="T10" fmla="*/ 351 w 598"/>
                  <a:gd name="T11" fmla="*/ 0 h 1564"/>
                  <a:gd name="T12" fmla="*/ 230 w 598"/>
                  <a:gd name="T13" fmla="*/ 98 h 1564"/>
                  <a:gd name="T14" fmla="*/ 126 w 598"/>
                  <a:gd name="T15" fmla="*/ 235 h 1564"/>
                  <a:gd name="T16" fmla="*/ 50 w 598"/>
                  <a:gd name="T17" fmla="*/ 372 h 1564"/>
                  <a:gd name="T18" fmla="*/ 83 w 598"/>
                  <a:gd name="T19" fmla="*/ 530 h 1564"/>
                  <a:gd name="T20" fmla="*/ 183 w 598"/>
                  <a:gd name="T21" fmla="*/ 892 h 1564"/>
                  <a:gd name="T22" fmla="*/ 182 w 598"/>
                  <a:gd name="T23" fmla="*/ 1131 h 1564"/>
                  <a:gd name="T24" fmla="*/ 150 w 598"/>
                  <a:gd name="T25" fmla="*/ 1242 h 1564"/>
                  <a:gd name="T26" fmla="*/ 146 w 598"/>
                  <a:gd name="T27" fmla="*/ 1261 h 1564"/>
                  <a:gd name="T28" fmla="*/ 0 w 598"/>
                  <a:gd name="T29" fmla="*/ 1564 h 1564"/>
                  <a:gd name="T30" fmla="*/ 355 w 598"/>
                  <a:gd name="T31" fmla="*/ 1564 h 1564"/>
                  <a:gd name="T32" fmla="*/ 444 w 598"/>
                  <a:gd name="T33" fmla="*/ 1273 h 1564"/>
                  <a:gd name="T34" fmla="*/ 439 w 598"/>
                  <a:gd name="T35" fmla="*/ 1273 h 1564"/>
                  <a:gd name="T36" fmla="*/ 452 w 598"/>
                  <a:gd name="T37" fmla="*/ 1241 h 1564"/>
                  <a:gd name="T38" fmla="*/ 488 w 598"/>
                  <a:gd name="T39" fmla="*/ 1108 h 1564"/>
                  <a:gd name="T40" fmla="*/ 559 w 598"/>
                  <a:gd name="T41" fmla="*/ 947 h 1564"/>
                  <a:gd name="T42" fmla="*/ 598 w 598"/>
                  <a:gd name="T43" fmla="*/ 807 h 1564"/>
                  <a:gd name="T44" fmla="*/ 553 w 598"/>
                  <a:gd name="T45" fmla="*/ 619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1564">
                    <a:moveTo>
                      <a:pt x="553" y="619"/>
                    </a:moveTo>
                    <a:cubicBezTo>
                      <a:pt x="528" y="570"/>
                      <a:pt x="495" y="491"/>
                      <a:pt x="479" y="443"/>
                    </a:cubicBezTo>
                    <a:cubicBezTo>
                      <a:pt x="462" y="396"/>
                      <a:pt x="415" y="330"/>
                      <a:pt x="374" y="297"/>
                    </a:cubicBezTo>
                    <a:cubicBezTo>
                      <a:pt x="333" y="265"/>
                      <a:pt x="321" y="207"/>
                      <a:pt x="348" y="169"/>
                    </a:cubicBezTo>
                    <a:cubicBezTo>
                      <a:pt x="374" y="132"/>
                      <a:pt x="395" y="78"/>
                      <a:pt x="395" y="50"/>
                    </a:cubicBezTo>
                    <a:cubicBezTo>
                      <a:pt x="395" y="22"/>
                      <a:pt x="375" y="0"/>
                      <a:pt x="351" y="0"/>
                    </a:cubicBezTo>
                    <a:cubicBezTo>
                      <a:pt x="326" y="0"/>
                      <a:pt x="272" y="44"/>
                      <a:pt x="230" y="98"/>
                    </a:cubicBezTo>
                    <a:cubicBezTo>
                      <a:pt x="126" y="235"/>
                      <a:pt x="126" y="235"/>
                      <a:pt x="126" y="235"/>
                    </a:cubicBezTo>
                    <a:cubicBezTo>
                      <a:pt x="84" y="289"/>
                      <a:pt x="50" y="351"/>
                      <a:pt x="50" y="372"/>
                    </a:cubicBezTo>
                    <a:cubicBezTo>
                      <a:pt x="50" y="393"/>
                      <a:pt x="65" y="464"/>
                      <a:pt x="83" y="530"/>
                    </a:cubicBezTo>
                    <a:cubicBezTo>
                      <a:pt x="183" y="892"/>
                      <a:pt x="183" y="892"/>
                      <a:pt x="183" y="892"/>
                    </a:cubicBezTo>
                    <a:cubicBezTo>
                      <a:pt x="202" y="958"/>
                      <a:pt x="201" y="1066"/>
                      <a:pt x="182" y="1131"/>
                    </a:cubicBezTo>
                    <a:cubicBezTo>
                      <a:pt x="150" y="1242"/>
                      <a:pt x="150" y="1242"/>
                      <a:pt x="150" y="1242"/>
                    </a:cubicBezTo>
                    <a:cubicBezTo>
                      <a:pt x="148" y="1248"/>
                      <a:pt x="147" y="1255"/>
                      <a:pt x="146" y="1261"/>
                    </a:cubicBezTo>
                    <a:cubicBezTo>
                      <a:pt x="0" y="1564"/>
                      <a:pt x="0" y="1564"/>
                      <a:pt x="0" y="1564"/>
                    </a:cubicBezTo>
                    <a:cubicBezTo>
                      <a:pt x="355" y="1564"/>
                      <a:pt x="355" y="1564"/>
                      <a:pt x="355" y="1564"/>
                    </a:cubicBezTo>
                    <a:cubicBezTo>
                      <a:pt x="444" y="1273"/>
                      <a:pt x="444" y="1273"/>
                      <a:pt x="444" y="1273"/>
                    </a:cubicBezTo>
                    <a:cubicBezTo>
                      <a:pt x="439" y="1273"/>
                      <a:pt x="439" y="1273"/>
                      <a:pt x="439" y="1273"/>
                    </a:cubicBezTo>
                    <a:cubicBezTo>
                      <a:pt x="444" y="1263"/>
                      <a:pt x="449" y="1252"/>
                      <a:pt x="452" y="1241"/>
                    </a:cubicBezTo>
                    <a:cubicBezTo>
                      <a:pt x="488" y="1108"/>
                      <a:pt x="488" y="1108"/>
                      <a:pt x="488" y="1108"/>
                    </a:cubicBezTo>
                    <a:cubicBezTo>
                      <a:pt x="506" y="1042"/>
                      <a:pt x="538" y="969"/>
                      <a:pt x="559" y="947"/>
                    </a:cubicBezTo>
                    <a:cubicBezTo>
                      <a:pt x="580" y="924"/>
                      <a:pt x="598" y="861"/>
                      <a:pt x="598" y="807"/>
                    </a:cubicBezTo>
                    <a:cubicBezTo>
                      <a:pt x="598" y="753"/>
                      <a:pt x="578" y="668"/>
                      <a:pt x="553" y="619"/>
                    </a:cubicBezTo>
                    <a:close/>
                  </a:path>
                </a:pathLst>
              </a:custGeom>
              <a:solidFill>
                <a:srgbClr val="F8C8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34" name="组合 33"/>
              <p:cNvGrpSpPr/>
              <p:nvPr/>
            </p:nvGrpSpPr>
            <p:grpSpPr>
              <a:xfrm>
                <a:off x="4159746" y="3646232"/>
                <a:ext cx="1777775" cy="1777775"/>
                <a:chOff x="4159746" y="3646232"/>
                <a:chExt cx="1777775" cy="1777775"/>
              </a:xfrm>
            </p:grpSpPr>
            <p:sp>
              <p:nvSpPr>
                <p:cNvPr id="35" name="泪滴形 34"/>
                <p:cNvSpPr/>
                <p:nvPr/>
              </p:nvSpPr>
              <p:spPr>
                <a:xfrm rot="16200000" flipV="1">
                  <a:off x="4159746" y="3646232"/>
                  <a:ext cx="1777775" cy="1777775"/>
                </a:xfrm>
                <a:prstGeom prst="teardrop">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文本框 35"/>
                <p:cNvSpPr txBox="1"/>
                <p:nvPr/>
              </p:nvSpPr>
              <p:spPr>
                <a:xfrm>
                  <a:off x="4521749" y="3881490"/>
                  <a:ext cx="1415772" cy="461665"/>
                </a:xfrm>
                <a:prstGeom prst="rect">
                  <a:avLst/>
                </a:prstGeom>
                <a:no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决策能力</a:t>
                  </a:r>
                </a:p>
              </p:txBody>
            </p:sp>
          </p:grpSp>
        </p:grpSp>
        <p:grpSp>
          <p:nvGrpSpPr>
            <p:cNvPr id="27" name="组合 26"/>
            <p:cNvGrpSpPr/>
            <p:nvPr/>
          </p:nvGrpSpPr>
          <p:grpSpPr>
            <a:xfrm>
              <a:off x="3762322" y="4334449"/>
              <a:ext cx="1083157" cy="1557183"/>
              <a:chOff x="3762322" y="4334449"/>
              <a:chExt cx="1083157" cy="1557183"/>
            </a:xfrm>
          </p:grpSpPr>
          <p:sp>
            <p:nvSpPr>
              <p:cNvPr id="28" name="Freeform 12"/>
              <p:cNvSpPr>
                <a:spLocks/>
              </p:cNvSpPr>
              <p:nvPr/>
            </p:nvSpPr>
            <p:spPr bwMode="auto">
              <a:xfrm>
                <a:off x="3762322" y="4548944"/>
                <a:ext cx="162588" cy="401509"/>
              </a:xfrm>
              <a:custGeom>
                <a:avLst/>
                <a:gdLst>
                  <a:gd name="T0" fmla="*/ 90 w 90"/>
                  <a:gd name="T1" fmla="*/ 0 h 222"/>
                  <a:gd name="T2" fmla="*/ 73 w 90"/>
                  <a:gd name="T3" fmla="*/ 222 h 222"/>
                  <a:gd name="T4" fmla="*/ 90 w 90"/>
                  <a:gd name="T5" fmla="*/ 0 h 222"/>
                </a:gdLst>
                <a:ahLst/>
                <a:cxnLst>
                  <a:cxn ang="0">
                    <a:pos x="T0" y="T1"/>
                  </a:cxn>
                  <a:cxn ang="0">
                    <a:pos x="T2" y="T3"/>
                  </a:cxn>
                  <a:cxn ang="0">
                    <a:pos x="T4" y="T5"/>
                  </a:cxn>
                </a:cxnLst>
                <a:rect l="0" t="0" r="r" b="b"/>
                <a:pathLst>
                  <a:path w="90" h="222">
                    <a:moveTo>
                      <a:pt x="90" y="0"/>
                    </a:moveTo>
                    <a:cubicBezTo>
                      <a:pt x="90" y="0"/>
                      <a:pt x="0" y="68"/>
                      <a:pt x="73" y="222"/>
                    </a:cubicBezTo>
                    <a:cubicBezTo>
                      <a:pt x="73" y="222"/>
                      <a:pt x="24" y="74"/>
                      <a:pt x="90" y="0"/>
                    </a:cubicBezTo>
                    <a:close/>
                  </a:path>
                </a:pathLst>
              </a:custGeom>
              <a:solidFill>
                <a:srgbClr val="F3DAB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9" name="组合 28"/>
              <p:cNvGrpSpPr/>
              <p:nvPr/>
            </p:nvGrpSpPr>
            <p:grpSpPr>
              <a:xfrm>
                <a:off x="4024142" y="4334449"/>
                <a:ext cx="821337" cy="1557183"/>
                <a:chOff x="4024142" y="4334449"/>
                <a:chExt cx="821337" cy="1557183"/>
              </a:xfrm>
            </p:grpSpPr>
            <p:sp>
              <p:nvSpPr>
                <p:cNvPr id="31" name="Freeform 11"/>
                <p:cNvSpPr>
                  <a:spLocks/>
                </p:cNvSpPr>
                <p:nvPr/>
              </p:nvSpPr>
              <p:spPr bwMode="auto">
                <a:xfrm>
                  <a:off x="4204287" y="5492413"/>
                  <a:ext cx="408379" cy="399219"/>
                </a:xfrm>
                <a:custGeom>
                  <a:avLst/>
                  <a:gdLst>
                    <a:gd name="T0" fmla="*/ 226 w 226"/>
                    <a:gd name="T1" fmla="*/ 149 h 221"/>
                    <a:gd name="T2" fmla="*/ 32 w 226"/>
                    <a:gd name="T3" fmla="*/ 0 h 221"/>
                    <a:gd name="T4" fmla="*/ 226 w 226"/>
                    <a:gd name="T5" fmla="*/ 149 h 221"/>
                  </a:gdLst>
                  <a:ahLst/>
                  <a:cxnLst>
                    <a:cxn ang="0">
                      <a:pos x="T0" y="T1"/>
                    </a:cxn>
                    <a:cxn ang="0">
                      <a:pos x="T2" y="T3"/>
                    </a:cxn>
                    <a:cxn ang="0">
                      <a:pos x="T4" y="T5"/>
                    </a:cxn>
                  </a:cxnLst>
                  <a:rect l="0" t="0" r="r" b="b"/>
                  <a:pathLst>
                    <a:path w="226" h="221">
                      <a:moveTo>
                        <a:pt x="226" y="149"/>
                      </a:moveTo>
                      <a:cubicBezTo>
                        <a:pt x="226" y="149"/>
                        <a:pt x="45" y="190"/>
                        <a:pt x="32" y="0"/>
                      </a:cubicBezTo>
                      <a:cubicBezTo>
                        <a:pt x="32" y="0"/>
                        <a:pt x="0" y="221"/>
                        <a:pt x="226" y="149"/>
                      </a:cubicBezTo>
                      <a:close/>
                    </a:path>
                  </a:pathLst>
                </a:custGeom>
                <a:solidFill>
                  <a:srgbClr val="FCE0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Freeform 8"/>
                <p:cNvSpPr>
                  <a:spLocks/>
                </p:cNvSpPr>
                <p:nvPr/>
              </p:nvSpPr>
              <p:spPr bwMode="auto">
                <a:xfrm>
                  <a:off x="4024142" y="4334449"/>
                  <a:ext cx="821337" cy="875533"/>
                </a:xfrm>
                <a:custGeom>
                  <a:avLst/>
                  <a:gdLst>
                    <a:gd name="T0" fmla="*/ 41 w 455"/>
                    <a:gd name="T1" fmla="*/ 458 h 485"/>
                    <a:gd name="T2" fmla="*/ 55 w 455"/>
                    <a:gd name="T3" fmla="*/ 325 h 485"/>
                    <a:gd name="T4" fmla="*/ 61 w 455"/>
                    <a:gd name="T5" fmla="*/ 319 h 485"/>
                    <a:gd name="T6" fmla="*/ 235 w 455"/>
                    <a:gd name="T7" fmla="*/ 141 h 485"/>
                    <a:gd name="T8" fmla="*/ 303 w 455"/>
                    <a:gd name="T9" fmla="*/ 70 h 485"/>
                    <a:gd name="T10" fmla="*/ 432 w 455"/>
                    <a:gd name="T11" fmla="*/ 24 h 485"/>
                    <a:gd name="T12" fmla="*/ 431 w 455"/>
                    <a:gd name="T13" fmla="*/ 138 h 485"/>
                    <a:gd name="T14" fmla="*/ 321 w 455"/>
                    <a:gd name="T15" fmla="*/ 259 h 485"/>
                    <a:gd name="T16" fmla="*/ 233 w 455"/>
                    <a:gd name="T17" fmla="*/ 367 h 485"/>
                    <a:gd name="T18" fmla="*/ 163 w 455"/>
                    <a:gd name="T19" fmla="*/ 464 h 485"/>
                    <a:gd name="T20" fmla="*/ 41 w 455"/>
                    <a:gd name="T21" fmla="*/ 458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5" h="485">
                      <a:moveTo>
                        <a:pt x="41" y="458"/>
                      </a:moveTo>
                      <a:cubicBezTo>
                        <a:pt x="0" y="433"/>
                        <a:pt x="7" y="373"/>
                        <a:pt x="55" y="325"/>
                      </a:cubicBezTo>
                      <a:cubicBezTo>
                        <a:pt x="61" y="319"/>
                        <a:pt x="61" y="319"/>
                        <a:pt x="61" y="319"/>
                      </a:cubicBezTo>
                      <a:cubicBezTo>
                        <a:pt x="110" y="271"/>
                        <a:pt x="188" y="191"/>
                        <a:pt x="235" y="141"/>
                      </a:cubicBezTo>
                      <a:cubicBezTo>
                        <a:pt x="303" y="70"/>
                        <a:pt x="303" y="70"/>
                        <a:pt x="303" y="70"/>
                      </a:cubicBezTo>
                      <a:cubicBezTo>
                        <a:pt x="350" y="21"/>
                        <a:pt x="408" y="0"/>
                        <a:pt x="432" y="24"/>
                      </a:cubicBezTo>
                      <a:cubicBezTo>
                        <a:pt x="455" y="48"/>
                        <a:pt x="455" y="100"/>
                        <a:pt x="431" y="138"/>
                      </a:cubicBezTo>
                      <a:cubicBezTo>
                        <a:pt x="407" y="177"/>
                        <a:pt x="358" y="232"/>
                        <a:pt x="321" y="259"/>
                      </a:cubicBezTo>
                      <a:cubicBezTo>
                        <a:pt x="285" y="287"/>
                        <a:pt x="245" y="336"/>
                        <a:pt x="233" y="367"/>
                      </a:cubicBezTo>
                      <a:cubicBezTo>
                        <a:pt x="222" y="398"/>
                        <a:pt x="190" y="442"/>
                        <a:pt x="163" y="464"/>
                      </a:cubicBezTo>
                      <a:cubicBezTo>
                        <a:pt x="136" y="485"/>
                        <a:pt x="81" y="483"/>
                        <a:pt x="41" y="458"/>
                      </a:cubicBezTo>
                      <a:close/>
                    </a:path>
                  </a:pathLst>
                </a:custGeom>
                <a:solidFill>
                  <a:srgbClr val="F8C8A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0" name="Freeform 10"/>
              <p:cNvSpPr>
                <a:spLocks/>
              </p:cNvSpPr>
              <p:nvPr/>
            </p:nvSpPr>
            <p:spPr bwMode="auto">
              <a:xfrm>
                <a:off x="4634039" y="4375669"/>
                <a:ext cx="155718" cy="164115"/>
              </a:xfrm>
              <a:custGeom>
                <a:avLst/>
                <a:gdLst>
                  <a:gd name="T0" fmla="*/ 51 w 86"/>
                  <a:gd name="T1" fmla="*/ 12 h 91"/>
                  <a:gd name="T2" fmla="*/ 77 w 86"/>
                  <a:gd name="T3" fmla="*/ 62 h 91"/>
                  <a:gd name="T4" fmla="*/ 35 w 86"/>
                  <a:gd name="T5" fmla="*/ 88 h 91"/>
                  <a:gd name="T6" fmla="*/ 0 w 86"/>
                  <a:gd name="T7" fmla="*/ 33 h 91"/>
                  <a:gd name="T8" fmla="*/ 51 w 86"/>
                  <a:gd name="T9" fmla="*/ 12 h 91"/>
                </a:gdLst>
                <a:ahLst/>
                <a:cxnLst>
                  <a:cxn ang="0">
                    <a:pos x="T0" y="T1"/>
                  </a:cxn>
                  <a:cxn ang="0">
                    <a:pos x="T2" y="T3"/>
                  </a:cxn>
                  <a:cxn ang="0">
                    <a:pos x="T4" y="T5"/>
                  </a:cxn>
                  <a:cxn ang="0">
                    <a:pos x="T6" y="T7"/>
                  </a:cxn>
                  <a:cxn ang="0">
                    <a:pos x="T8" y="T9"/>
                  </a:cxn>
                </a:cxnLst>
                <a:rect l="0" t="0" r="r" b="b"/>
                <a:pathLst>
                  <a:path w="86" h="91">
                    <a:moveTo>
                      <a:pt x="51" y="12"/>
                    </a:moveTo>
                    <a:cubicBezTo>
                      <a:pt x="51" y="12"/>
                      <a:pt x="86" y="42"/>
                      <a:pt x="77" y="62"/>
                    </a:cubicBezTo>
                    <a:cubicBezTo>
                      <a:pt x="77" y="62"/>
                      <a:pt x="56" y="91"/>
                      <a:pt x="35" y="88"/>
                    </a:cubicBezTo>
                    <a:cubicBezTo>
                      <a:pt x="0" y="33"/>
                      <a:pt x="0" y="33"/>
                      <a:pt x="0" y="33"/>
                    </a:cubicBezTo>
                    <a:cubicBezTo>
                      <a:pt x="0" y="33"/>
                      <a:pt x="40" y="0"/>
                      <a:pt x="51" y="12"/>
                    </a:cubicBezTo>
                    <a:close/>
                  </a:path>
                </a:pathLst>
              </a:custGeom>
              <a:solidFill>
                <a:srgbClr val="FBE2C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37" name="文本框 36"/>
          <p:cNvSpPr txBox="1"/>
          <p:nvPr/>
        </p:nvSpPr>
        <p:spPr>
          <a:xfrm>
            <a:off x="8680719" y="452324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347003" y="2245051"/>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341590" y="4492465"/>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8680719" y="2247791"/>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22816201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500"/>
                                        <p:tgtEl>
                                          <p:spTgt spid="39"/>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执行力</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6"/>
          <p:cNvSpPr>
            <a:spLocks/>
          </p:cNvSpPr>
          <p:nvPr/>
        </p:nvSpPr>
        <p:spPr bwMode="auto">
          <a:xfrm>
            <a:off x="2501923" y="1725108"/>
            <a:ext cx="1584176" cy="145861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3748A8"/>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2501923" y="3445406"/>
            <a:ext cx="1584176" cy="1455946"/>
          </a:xfrm>
          <a:custGeom>
            <a:avLst/>
            <a:gdLst>
              <a:gd name="T0" fmla="*/ 593 w 593"/>
              <a:gd name="T1" fmla="*/ 248 h 545"/>
              <a:gd name="T2" fmla="*/ 295 w 593"/>
              <a:gd name="T3" fmla="*/ 545 h 545"/>
              <a:gd name="T4" fmla="*/ 0 w 593"/>
              <a:gd name="T5" fmla="*/ 248 h 545"/>
              <a:gd name="T6" fmla="*/ 0 w 593"/>
              <a:gd name="T7" fmla="*/ 0 h 545"/>
              <a:gd name="T8" fmla="*/ 295 w 593"/>
              <a:gd name="T9" fmla="*/ 297 h 545"/>
              <a:gd name="T10" fmla="*/ 593 w 593"/>
              <a:gd name="T11" fmla="*/ 0 h 545"/>
              <a:gd name="T12" fmla="*/ 593 w 593"/>
              <a:gd name="T13" fmla="*/ 248 h 545"/>
            </a:gdLst>
            <a:ahLst/>
            <a:cxnLst>
              <a:cxn ang="0">
                <a:pos x="T0" y="T1"/>
              </a:cxn>
              <a:cxn ang="0">
                <a:pos x="T2" y="T3"/>
              </a:cxn>
              <a:cxn ang="0">
                <a:pos x="T4" y="T5"/>
              </a:cxn>
              <a:cxn ang="0">
                <a:pos x="T6" y="T7"/>
              </a:cxn>
              <a:cxn ang="0">
                <a:pos x="T8" y="T9"/>
              </a:cxn>
              <a:cxn ang="0">
                <a:pos x="T10" y="T11"/>
              </a:cxn>
              <a:cxn ang="0">
                <a:pos x="T12" y="T13"/>
              </a:cxn>
            </a:cxnLst>
            <a:rect l="0" t="0" r="r" b="b"/>
            <a:pathLst>
              <a:path w="593" h="545">
                <a:moveTo>
                  <a:pt x="593" y="248"/>
                </a:moveTo>
                <a:lnTo>
                  <a:pt x="295" y="545"/>
                </a:lnTo>
                <a:lnTo>
                  <a:pt x="0" y="248"/>
                </a:lnTo>
                <a:lnTo>
                  <a:pt x="0" y="0"/>
                </a:lnTo>
                <a:lnTo>
                  <a:pt x="295" y="297"/>
                </a:lnTo>
                <a:lnTo>
                  <a:pt x="593" y="0"/>
                </a:lnTo>
                <a:lnTo>
                  <a:pt x="593" y="248"/>
                </a:lnTo>
                <a:close/>
              </a:path>
            </a:pathLst>
          </a:custGeom>
          <a:solidFill>
            <a:srgbClr val="EA1E6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2501923" y="5163035"/>
            <a:ext cx="1584176" cy="145861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3748A8"/>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3"/>
          <p:cNvSpPr>
            <a:spLocks/>
          </p:cNvSpPr>
          <p:nvPr/>
        </p:nvSpPr>
        <p:spPr bwMode="auto">
          <a:xfrm>
            <a:off x="2950920" y="3453149"/>
            <a:ext cx="686185" cy="432198"/>
          </a:xfrm>
          <a:custGeom>
            <a:avLst/>
            <a:gdLst/>
            <a:ahLst/>
            <a:cxnLst/>
            <a:rect l="l" t="t" r="r" b="b"/>
            <a:pathLst>
              <a:path w="686185" h="432198">
                <a:moveTo>
                  <a:pt x="101600" y="338535"/>
                </a:moveTo>
                <a:lnTo>
                  <a:pt x="101600" y="432198"/>
                </a:lnTo>
                <a:lnTo>
                  <a:pt x="30163" y="432198"/>
                </a:lnTo>
                <a:lnTo>
                  <a:pt x="30163" y="402036"/>
                </a:lnTo>
                <a:close/>
                <a:moveTo>
                  <a:pt x="206375" y="236935"/>
                </a:moveTo>
                <a:lnTo>
                  <a:pt x="206375" y="432198"/>
                </a:lnTo>
                <a:lnTo>
                  <a:pt x="134938" y="432198"/>
                </a:lnTo>
                <a:lnTo>
                  <a:pt x="134938" y="305198"/>
                </a:lnTo>
                <a:close/>
                <a:moveTo>
                  <a:pt x="520700" y="187723"/>
                </a:moveTo>
                <a:lnTo>
                  <a:pt x="520700" y="432198"/>
                </a:lnTo>
                <a:lnTo>
                  <a:pt x="446088" y="432198"/>
                </a:lnTo>
                <a:lnTo>
                  <a:pt x="446088" y="255986"/>
                </a:lnTo>
                <a:close/>
                <a:moveTo>
                  <a:pt x="341313" y="176610"/>
                </a:moveTo>
                <a:lnTo>
                  <a:pt x="363538" y="198835"/>
                </a:lnTo>
                <a:lnTo>
                  <a:pt x="415925" y="255985"/>
                </a:lnTo>
                <a:lnTo>
                  <a:pt x="415925" y="432198"/>
                </a:lnTo>
                <a:lnTo>
                  <a:pt x="363538" y="432198"/>
                </a:lnTo>
                <a:lnTo>
                  <a:pt x="341313" y="432198"/>
                </a:lnTo>
                <a:close/>
                <a:moveTo>
                  <a:pt x="311150" y="140098"/>
                </a:moveTo>
                <a:lnTo>
                  <a:pt x="311150" y="143273"/>
                </a:lnTo>
                <a:lnTo>
                  <a:pt x="311150" y="432198"/>
                </a:lnTo>
                <a:lnTo>
                  <a:pt x="239713" y="432198"/>
                </a:lnTo>
                <a:lnTo>
                  <a:pt x="239713" y="206773"/>
                </a:lnTo>
                <a:close/>
                <a:moveTo>
                  <a:pt x="625475" y="90885"/>
                </a:moveTo>
                <a:lnTo>
                  <a:pt x="625475" y="432198"/>
                </a:lnTo>
                <a:lnTo>
                  <a:pt x="550863" y="432198"/>
                </a:lnTo>
                <a:lnTo>
                  <a:pt x="550863" y="157560"/>
                </a:lnTo>
                <a:close/>
                <a:moveTo>
                  <a:pt x="666509" y="976"/>
                </a:moveTo>
                <a:cubicBezTo>
                  <a:pt x="681486" y="-2777"/>
                  <a:pt x="688975" y="4730"/>
                  <a:pt x="685231" y="15991"/>
                </a:cubicBezTo>
                <a:cubicBezTo>
                  <a:pt x="681486" y="31005"/>
                  <a:pt x="677742" y="49774"/>
                  <a:pt x="673998" y="61034"/>
                </a:cubicBezTo>
                <a:lnTo>
                  <a:pt x="670253" y="64788"/>
                </a:lnTo>
                <a:cubicBezTo>
                  <a:pt x="666509" y="76049"/>
                  <a:pt x="659020" y="79803"/>
                  <a:pt x="651531" y="68542"/>
                </a:cubicBezTo>
                <a:cubicBezTo>
                  <a:pt x="644042" y="64788"/>
                  <a:pt x="640298" y="61034"/>
                  <a:pt x="640298" y="57281"/>
                </a:cubicBezTo>
                <a:cubicBezTo>
                  <a:pt x="640287" y="57291"/>
                  <a:pt x="638821" y="58656"/>
                  <a:pt x="430610" y="252470"/>
                </a:cubicBezTo>
                <a:cubicBezTo>
                  <a:pt x="430599" y="252458"/>
                  <a:pt x="429766" y="251578"/>
                  <a:pt x="363210" y="181151"/>
                </a:cubicBezTo>
                <a:cubicBezTo>
                  <a:pt x="363202" y="181142"/>
                  <a:pt x="362552" y="180444"/>
                  <a:pt x="310787" y="124846"/>
                </a:cubicBezTo>
                <a:cubicBezTo>
                  <a:pt x="310773" y="124860"/>
                  <a:pt x="308720" y="126761"/>
                  <a:pt x="14977" y="398861"/>
                </a:cubicBezTo>
                <a:cubicBezTo>
                  <a:pt x="14973" y="398858"/>
                  <a:pt x="14886" y="398792"/>
                  <a:pt x="13105" y="397454"/>
                </a:cubicBezTo>
                <a:lnTo>
                  <a:pt x="0" y="387600"/>
                </a:lnTo>
                <a:cubicBezTo>
                  <a:pt x="15" y="387586"/>
                  <a:pt x="2181" y="385572"/>
                  <a:pt x="310787" y="98571"/>
                </a:cubicBezTo>
                <a:cubicBezTo>
                  <a:pt x="310796" y="98580"/>
                  <a:pt x="311449" y="99281"/>
                  <a:pt x="363210" y="154875"/>
                </a:cubicBezTo>
                <a:cubicBezTo>
                  <a:pt x="363221" y="154887"/>
                  <a:pt x="364066" y="155781"/>
                  <a:pt x="430610" y="226194"/>
                </a:cubicBezTo>
                <a:cubicBezTo>
                  <a:pt x="430620" y="226185"/>
                  <a:pt x="432012" y="224897"/>
                  <a:pt x="625320" y="46020"/>
                </a:cubicBezTo>
                <a:cubicBezTo>
                  <a:pt x="621576" y="42266"/>
                  <a:pt x="621576" y="38513"/>
                  <a:pt x="617831" y="34759"/>
                </a:cubicBezTo>
                <a:lnTo>
                  <a:pt x="614087" y="31005"/>
                </a:lnTo>
                <a:cubicBezTo>
                  <a:pt x="606598" y="23498"/>
                  <a:pt x="610342" y="15991"/>
                  <a:pt x="621576" y="12237"/>
                </a:cubicBezTo>
                <a:cubicBezTo>
                  <a:pt x="636553" y="8484"/>
                  <a:pt x="655275" y="4730"/>
                  <a:pt x="666509" y="976"/>
                </a:cubicBezTo>
                <a:close/>
              </a:path>
            </a:pathLst>
          </a:custGeom>
          <a:solidFill>
            <a:srgbClr val="EA1E6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0"/>
          <p:cNvSpPr>
            <a:spLocks/>
          </p:cNvSpPr>
          <p:nvPr/>
        </p:nvSpPr>
        <p:spPr bwMode="auto">
          <a:xfrm>
            <a:off x="3082914" y="1725107"/>
            <a:ext cx="422194" cy="495300"/>
          </a:xfrm>
          <a:custGeom>
            <a:avLst/>
            <a:gdLst/>
            <a:ahLst/>
            <a:cxnLst/>
            <a:rect l="l" t="t" r="r" b="b"/>
            <a:pathLst>
              <a:path w="422194" h="495300">
                <a:moveTo>
                  <a:pt x="221309" y="211137"/>
                </a:moveTo>
                <a:cubicBezTo>
                  <a:pt x="228811" y="211137"/>
                  <a:pt x="236313" y="218615"/>
                  <a:pt x="236313" y="226093"/>
                </a:cubicBezTo>
                <a:cubicBezTo>
                  <a:pt x="236313" y="229832"/>
                  <a:pt x="236313" y="233571"/>
                  <a:pt x="232562" y="237310"/>
                </a:cubicBezTo>
                <a:cubicBezTo>
                  <a:pt x="232562" y="237310"/>
                  <a:pt x="232562" y="237310"/>
                  <a:pt x="243815" y="349480"/>
                </a:cubicBezTo>
                <a:cubicBezTo>
                  <a:pt x="243815" y="349480"/>
                  <a:pt x="243815" y="349480"/>
                  <a:pt x="221309" y="409304"/>
                </a:cubicBezTo>
                <a:cubicBezTo>
                  <a:pt x="221309" y="409304"/>
                  <a:pt x="221309" y="409304"/>
                  <a:pt x="262570" y="304612"/>
                </a:cubicBezTo>
                <a:cubicBezTo>
                  <a:pt x="262570" y="304612"/>
                  <a:pt x="262570" y="304612"/>
                  <a:pt x="300080" y="214876"/>
                </a:cubicBezTo>
                <a:cubicBezTo>
                  <a:pt x="300080" y="214876"/>
                  <a:pt x="300080" y="214876"/>
                  <a:pt x="333838" y="214876"/>
                </a:cubicBezTo>
                <a:cubicBezTo>
                  <a:pt x="352593" y="218615"/>
                  <a:pt x="390103" y="226093"/>
                  <a:pt x="408858" y="270961"/>
                </a:cubicBezTo>
                <a:cubicBezTo>
                  <a:pt x="423862" y="297134"/>
                  <a:pt x="423862" y="409304"/>
                  <a:pt x="420111" y="495300"/>
                </a:cubicBezTo>
                <a:cubicBezTo>
                  <a:pt x="420111" y="495300"/>
                  <a:pt x="420111" y="495300"/>
                  <a:pt x="352593" y="495300"/>
                </a:cubicBezTo>
                <a:cubicBezTo>
                  <a:pt x="352593" y="495300"/>
                  <a:pt x="352593" y="495300"/>
                  <a:pt x="348842" y="330785"/>
                </a:cubicBezTo>
                <a:cubicBezTo>
                  <a:pt x="348842" y="330785"/>
                  <a:pt x="348842" y="329850"/>
                  <a:pt x="347436" y="329383"/>
                </a:cubicBezTo>
                <a:lnTo>
                  <a:pt x="337589" y="330785"/>
                </a:lnTo>
                <a:lnTo>
                  <a:pt x="333838" y="327046"/>
                </a:lnTo>
                <a:cubicBezTo>
                  <a:pt x="333838" y="327046"/>
                  <a:pt x="333838" y="327046"/>
                  <a:pt x="337589" y="495300"/>
                </a:cubicBezTo>
                <a:cubicBezTo>
                  <a:pt x="337589" y="495300"/>
                  <a:pt x="337589" y="495300"/>
                  <a:pt x="213807" y="495300"/>
                </a:cubicBezTo>
                <a:cubicBezTo>
                  <a:pt x="213807" y="495300"/>
                  <a:pt x="213807" y="495300"/>
                  <a:pt x="86273" y="495300"/>
                </a:cubicBezTo>
                <a:cubicBezTo>
                  <a:pt x="86273" y="495300"/>
                  <a:pt x="86273" y="495300"/>
                  <a:pt x="86273" y="330785"/>
                </a:cubicBezTo>
                <a:cubicBezTo>
                  <a:pt x="75050" y="327056"/>
                  <a:pt x="75020" y="330765"/>
                  <a:pt x="75020" y="330785"/>
                </a:cubicBezTo>
                <a:cubicBezTo>
                  <a:pt x="75020" y="330785"/>
                  <a:pt x="75020" y="330785"/>
                  <a:pt x="71269" y="495300"/>
                </a:cubicBezTo>
                <a:cubicBezTo>
                  <a:pt x="71269" y="495300"/>
                  <a:pt x="71269" y="495300"/>
                  <a:pt x="0" y="495300"/>
                </a:cubicBezTo>
                <a:cubicBezTo>
                  <a:pt x="0" y="409304"/>
                  <a:pt x="0" y="297134"/>
                  <a:pt x="11253" y="270961"/>
                </a:cubicBezTo>
                <a:cubicBezTo>
                  <a:pt x="22506" y="233571"/>
                  <a:pt x="56265" y="218615"/>
                  <a:pt x="86273" y="214876"/>
                </a:cubicBezTo>
                <a:cubicBezTo>
                  <a:pt x="86273" y="214876"/>
                  <a:pt x="86273" y="214876"/>
                  <a:pt x="142538" y="214876"/>
                </a:cubicBezTo>
                <a:cubicBezTo>
                  <a:pt x="142538" y="214876"/>
                  <a:pt x="142538" y="214876"/>
                  <a:pt x="180048" y="300873"/>
                </a:cubicBezTo>
                <a:cubicBezTo>
                  <a:pt x="180048" y="300873"/>
                  <a:pt x="180048" y="300873"/>
                  <a:pt x="195052" y="345741"/>
                </a:cubicBezTo>
                <a:cubicBezTo>
                  <a:pt x="195052" y="345741"/>
                  <a:pt x="195052" y="345741"/>
                  <a:pt x="206305" y="237310"/>
                </a:cubicBezTo>
                <a:cubicBezTo>
                  <a:pt x="206305" y="233571"/>
                  <a:pt x="202554" y="229832"/>
                  <a:pt x="202554" y="226093"/>
                </a:cubicBezTo>
                <a:cubicBezTo>
                  <a:pt x="202554" y="222354"/>
                  <a:pt x="206305" y="214876"/>
                  <a:pt x="213807" y="214876"/>
                </a:cubicBezTo>
                <a:cubicBezTo>
                  <a:pt x="213807" y="211137"/>
                  <a:pt x="217558" y="211137"/>
                  <a:pt x="221309" y="211137"/>
                </a:cubicBezTo>
                <a:close/>
                <a:moveTo>
                  <a:pt x="213438" y="0"/>
                </a:moveTo>
                <a:lnTo>
                  <a:pt x="220954" y="0"/>
                </a:lnTo>
                <a:cubicBezTo>
                  <a:pt x="269810" y="0"/>
                  <a:pt x="311150" y="41474"/>
                  <a:pt x="311150" y="90488"/>
                </a:cubicBezTo>
                <a:cubicBezTo>
                  <a:pt x="311150" y="139502"/>
                  <a:pt x="269810" y="180975"/>
                  <a:pt x="220954" y="180975"/>
                </a:cubicBezTo>
                <a:cubicBezTo>
                  <a:pt x="217196" y="180975"/>
                  <a:pt x="213438" y="180975"/>
                  <a:pt x="213438" y="177205"/>
                </a:cubicBezTo>
                <a:cubicBezTo>
                  <a:pt x="164582" y="173435"/>
                  <a:pt x="127000" y="135731"/>
                  <a:pt x="127000" y="90488"/>
                </a:cubicBezTo>
                <a:cubicBezTo>
                  <a:pt x="127000" y="41474"/>
                  <a:pt x="164582" y="3771"/>
                  <a:pt x="213438" y="0"/>
                </a:cubicBezTo>
                <a:close/>
              </a:path>
            </a:pathLst>
          </a:custGeom>
          <a:solidFill>
            <a:srgbClr val="3748A8"/>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2"/>
          <p:cNvSpPr>
            <a:spLocks noEditPoints="1"/>
          </p:cNvSpPr>
          <p:nvPr/>
        </p:nvSpPr>
        <p:spPr bwMode="auto">
          <a:xfrm>
            <a:off x="3135748" y="5208741"/>
            <a:ext cx="316526" cy="548814"/>
          </a:xfrm>
          <a:custGeom>
            <a:avLst/>
            <a:gdLst>
              <a:gd name="T0" fmla="*/ 45 w 105"/>
              <a:gd name="T1" fmla="*/ 139 h 182"/>
              <a:gd name="T2" fmla="*/ 45 w 105"/>
              <a:gd name="T3" fmla="*/ 96 h 182"/>
              <a:gd name="T4" fmla="*/ 14 w 105"/>
              <a:gd name="T5" fmla="*/ 79 h 182"/>
              <a:gd name="T6" fmla="*/ 4 w 105"/>
              <a:gd name="T7" fmla="*/ 51 h 182"/>
              <a:gd name="T8" fmla="*/ 15 w 105"/>
              <a:gd name="T9" fmla="*/ 23 h 182"/>
              <a:gd name="T10" fmla="*/ 45 w 105"/>
              <a:gd name="T11" fmla="*/ 10 h 182"/>
              <a:gd name="T12" fmla="*/ 45 w 105"/>
              <a:gd name="T13" fmla="*/ 0 h 182"/>
              <a:gd name="T14" fmla="*/ 60 w 105"/>
              <a:gd name="T15" fmla="*/ 0 h 182"/>
              <a:gd name="T16" fmla="*/ 60 w 105"/>
              <a:gd name="T17" fmla="*/ 10 h 182"/>
              <a:gd name="T18" fmla="*/ 87 w 105"/>
              <a:gd name="T19" fmla="*/ 21 h 182"/>
              <a:gd name="T20" fmla="*/ 100 w 105"/>
              <a:gd name="T21" fmla="*/ 45 h 182"/>
              <a:gd name="T22" fmla="*/ 73 w 105"/>
              <a:gd name="T23" fmla="*/ 49 h 182"/>
              <a:gd name="T24" fmla="*/ 60 w 105"/>
              <a:gd name="T25" fmla="*/ 32 h 182"/>
              <a:gd name="T26" fmla="*/ 60 w 105"/>
              <a:gd name="T27" fmla="*/ 72 h 182"/>
              <a:gd name="T28" fmla="*/ 95 w 105"/>
              <a:gd name="T29" fmla="*/ 89 h 182"/>
              <a:gd name="T30" fmla="*/ 105 w 105"/>
              <a:gd name="T31" fmla="*/ 116 h 182"/>
              <a:gd name="T32" fmla="*/ 93 w 105"/>
              <a:gd name="T33" fmla="*/ 147 h 182"/>
              <a:gd name="T34" fmla="*/ 60 w 105"/>
              <a:gd name="T35" fmla="*/ 163 h 182"/>
              <a:gd name="T36" fmla="*/ 60 w 105"/>
              <a:gd name="T37" fmla="*/ 182 h 182"/>
              <a:gd name="T38" fmla="*/ 45 w 105"/>
              <a:gd name="T39" fmla="*/ 182 h 182"/>
              <a:gd name="T40" fmla="*/ 45 w 105"/>
              <a:gd name="T41" fmla="*/ 163 h 182"/>
              <a:gd name="T42" fmla="*/ 14 w 105"/>
              <a:gd name="T43" fmla="*/ 150 h 182"/>
              <a:gd name="T44" fmla="*/ 0 w 105"/>
              <a:gd name="T45" fmla="*/ 119 h 182"/>
              <a:gd name="T46" fmla="*/ 28 w 105"/>
              <a:gd name="T47" fmla="*/ 116 h 182"/>
              <a:gd name="T48" fmla="*/ 34 w 105"/>
              <a:gd name="T49" fmla="*/ 130 h 182"/>
              <a:gd name="T50" fmla="*/ 45 w 105"/>
              <a:gd name="T51" fmla="*/ 139 h 182"/>
              <a:gd name="T52" fmla="*/ 45 w 105"/>
              <a:gd name="T53" fmla="*/ 32 h 182"/>
              <a:gd name="T54" fmla="*/ 35 w 105"/>
              <a:gd name="T55" fmla="*/ 39 h 182"/>
              <a:gd name="T56" fmla="*/ 31 w 105"/>
              <a:gd name="T57" fmla="*/ 50 h 182"/>
              <a:gd name="T58" fmla="*/ 34 w 105"/>
              <a:gd name="T59" fmla="*/ 60 h 182"/>
              <a:gd name="T60" fmla="*/ 45 w 105"/>
              <a:gd name="T61" fmla="*/ 67 h 182"/>
              <a:gd name="T62" fmla="*/ 45 w 105"/>
              <a:gd name="T63" fmla="*/ 32 h 182"/>
              <a:gd name="T64" fmla="*/ 60 w 105"/>
              <a:gd name="T65" fmla="*/ 140 h 182"/>
              <a:gd name="T66" fmla="*/ 73 w 105"/>
              <a:gd name="T67" fmla="*/ 133 h 182"/>
              <a:gd name="T68" fmla="*/ 78 w 105"/>
              <a:gd name="T69" fmla="*/ 120 h 182"/>
              <a:gd name="T70" fmla="*/ 74 w 105"/>
              <a:gd name="T71" fmla="*/ 108 h 182"/>
              <a:gd name="T72" fmla="*/ 60 w 105"/>
              <a:gd name="T73" fmla="*/ 101 h 182"/>
              <a:gd name="T74" fmla="*/ 60 w 105"/>
              <a:gd name="T75" fmla="*/ 1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82">
                <a:moveTo>
                  <a:pt x="45" y="139"/>
                </a:moveTo>
                <a:cubicBezTo>
                  <a:pt x="45" y="96"/>
                  <a:pt x="45" y="96"/>
                  <a:pt x="45" y="96"/>
                </a:cubicBezTo>
                <a:cubicBezTo>
                  <a:pt x="31" y="92"/>
                  <a:pt x="20" y="87"/>
                  <a:pt x="14" y="79"/>
                </a:cubicBezTo>
                <a:cubicBezTo>
                  <a:pt x="7" y="71"/>
                  <a:pt x="4" y="62"/>
                  <a:pt x="4" y="51"/>
                </a:cubicBezTo>
                <a:cubicBezTo>
                  <a:pt x="4" y="40"/>
                  <a:pt x="8" y="30"/>
                  <a:pt x="15" y="23"/>
                </a:cubicBezTo>
                <a:cubicBezTo>
                  <a:pt x="22" y="15"/>
                  <a:pt x="32" y="11"/>
                  <a:pt x="45" y="10"/>
                </a:cubicBezTo>
                <a:cubicBezTo>
                  <a:pt x="45" y="0"/>
                  <a:pt x="45" y="0"/>
                  <a:pt x="45" y="0"/>
                </a:cubicBezTo>
                <a:cubicBezTo>
                  <a:pt x="60" y="0"/>
                  <a:pt x="60" y="0"/>
                  <a:pt x="60" y="0"/>
                </a:cubicBezTo>
                <a:cubicBezTo>
                  <a:pt x="60" y="10"/>
                  <a:pt x="60" y="10"/>
                  <a:pt x="60" y="10"/>
                </a:cubicBezTo>
                <a:cubicBezTo>
                  <a:pt x="72" y="11"/>
                  <a:pt x="81" y="15"/>
                  <a:pt x="87" y="21"/>
                </a:cubicBezTo>
                <a:cubicBezTo>
                  <a:pt x="94" y="27"/>
                  <a:pt x="99" y="35"/>
                  <a:pt x="100" y="45"/>
                </a:cubicBezTo>
                <a:cubicBezTo>
                  <a:pt x="73" y="49"/>
                  <a:pt x="73" y="49"/>
                  <a:pt x="73" y="49"/>
                </a:cubicBezTo>
                <a:cubicBezTo>
                  <a:pt x="71" y="41"/>
                  <a:pt x="67" y="35"/>
                  <a:pt x="60" y="32"/>
                </a:cubicBezTo>
                <a:cubicBezTo>
                  <a:pt x="60" y="72"/>
                  <a:pt x="60" y="72"/>
                  <a:pt x="60" y="72"/>
                </a:cubicBezTo>
                <a:cubicBezTo>
                  <a:pt x="77" y="76"/>
                  <a:pt x="89" y="82"/>
                  <a:pt x="95" y="89"/>
                </a:cubicBezTo>
                <a:cubicBezTo>
                  <a:pt x="102" y="96"/>
                  <a:pt x="105" y="105"/>
                  <a:pt x="105" y="116"/>
                </a:cubicBezTo>
                <a:cubicBezTo>
                  <a:pt x="105" y="128"/>
                  <a:pt x="101" y="139"/>
                  <a:pt x="93" y="147"/>
                </a:cubicBezTo>
                <a:cubicBezTo>
                  <a:pt x="85" y="156"/>
                  <a:pt x="74" y="161"/>
                  <a:pt x="60" y="163"/>
                </a:cubicBezTo>
                <a:cubicBezTo>
                  <a:pt x="60" y="182"/>
                  <a:pt x="60" y="182"/>
                  <a:pt x="60" y="182"/>
                </a:cubicBezTo>
                <a:cubicBezTo>
                  <a:pt x="45" y="182"/>
                  <a:pt x="45" y="182"/>
                  <a:pt x="45" y="182"/>
                </a:cubicBezTo>
                <a:cubicBezTo>
                  <a:pt x="45" y="163"/>
                  <a:pt x="45" y="163"/>
                  <a:pt x="45" y="163"/>
                </a:cubicBezTo>
                <a:cubicBezTo>
                  <a:pt x="32" y="162"/>
                  <a:pt x="22" y="157"/>
                  <a:pt x="14" y="150"/>
                </a:cubicBezTo>
                <a:cubicBezTo>
                  <a:pt x="7" y="143"/>
                  <a:pt x="2" y="132"/>
                  <a:pt x="0" y="119"/>
                </a:cubicBezTo>
                <a:cubicBezTo>
                  <a:pt x="28" y="116"/>
                  <a:pt x="28" y="116"/>
                  <a:pt x="28" y="116"/>
                </a:cubicBezTo>
                <a:cubicBezTo>
                  <a:pt x="29" y="122"/>
                  <a:pt x="31" y="126"/>
                  <a:pt x="34" y="130"/>
                </a:cubicBezTo>
                <a:cubicBezTo>
                  <a:pt x="37" y="134"/>
                  <a:pt x="41" y="137"/>
                  <a:pt x="45" y="139"/>
                </a:cubicBezTo>
                <a:close/>
                <a:moveTo>
                  <a:pt x="45" y="32"/>
                </a:moveTo>
                <a:cubicBezTo>
                  <a:pt x="40" y="33"/>
                  <a:pt x="37" y="36"/>
                  <a:pt x="35" y="39"/>
                </a:cubicBezTo>
                <a:cubicBezTo>
                  <a:pt x="32" y="42"/>
                  <a:pt x="31" y="46"/>
                  <a:pt x="31" y="50"/>
                </a:cubicBezTo>
                <a:cubicBezTo>
                  <a:pt x="31" y="53"/>
                  <a:pt x="32" y="57"/>
                  <a:pt x="34" y="60"/>
                </a:cubicBezTo>
                <a:cubicBezTo>
                  <a:pt x="36" y="63"/>
                  <a:pt x="40" y="65"/>
                  <a:pt x="45" y="67"/>
                </a:cubicBezTo>
                <a:lnTo>
                  <a:pt x="45" y="32"/>
                </a:lnTo>
                <a:close/>
                <a:moveTo>
                  <a:pt x="60" y="140"/>
                </a:moveTo>
                <a:cubicBezTo>
                  <a:pt x="66" y="139"/>
                  <a:pt x="70" y="137"/>
                  <a:pt x="73" y="133"/>
                </a:cubicBezTo>
                <a:cubicBezTo>
                  <a:pt x="77" y="129"/>
                  <a:pt x="78" y="125"/>
                  <a:pt x="78" y="120"/>
                </a:cubicBezTo>
                <a:cubicBezTo>
                  <a:pt x="78" y="115"/>
                  <a:pt x="77" y="111"/>
                  <a:pt x="74" y="108"/>
                </a:cubicBezTo>
                <a:cubicBezTo>
                  <a:pt x="71" y="105"/>
                  <a:pt x="67" y="102"/>
                  <a:pt x="60" y="101"/>
                </a:cubicBezTo>
                <a:lnTo>
                  <a:pt x="60" y="140"/>
                </a:lnTo>
                <a:close/>
              </a:path>
            </a:pathLst>
          </a:custGeom>
          <a:solidFill>
            <a:srgbClr val="3748A8"/>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TextBox 8"/>
          <p:cNvSpPr txBox="1"/>
          <p:nvPr/>
        </p:nvSpPr>
        <p:spPr>
          <a:xfrm>
            <a:off x="4489367" y="2132061"/>
            <a:ext cx="4997332" cy="830997"/>
          </a:xfrm>
          <a:prstGeom prst="rect">
            <a:avLst/>
          </a:prstGeom>
          <a:noFill/>
        </p:spPr>
        <p:txBody>
          <a:bodyPr wrap="square" rtlCol="0">
            <a:spAutoFit/>
          </a:bodyPr>
          <a:lstStyle/>
          <a:p>
            <a:pPr>
              <a:lnSpc>
                <a:spcPct val="120000"/>
              </a:lnSpc>
              <a:spcBef>
                <a:spcPct val="0"/>
              </a:spcBef>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制度的实施取决于制度执行力，公司利益和文化得失在于执行力。</a:t>
            </a:r>
          </a:p>
        </p:txBody>
      </p:sp>
      <p:sp>
        <p:nvSpPr>
          <p:cNvPr id="13" name="TextBox 9"/>
          <p:cNvSpPr txBox="1"/>
          <p:nvPr/>
        </p:nvSpPr>
        <p:spPr>
          <a:xfrm>
            <a:off x="4477490" y="1705188"/>
            <a:ext cx="2286910" cy="430887"/>
          </a:xfrm>
          <a:prstGeom prst="rect">
            <a:avLst/>
          </a:prstGeom>
          <a:noFill/>
        </p:spPr>
        <p:txBody>
          <a:bodyPr wrap="square" tIns="0" bIns="0" rtlCol="0" anchor="t">
            <a:spAutoFit/>
          </a:bodyPr>
          <a:lstStyle/>
          <a:p>
            <a:r>
              <a:rPr lang="zh-CN" altLang="en-US" sz="2800" b="1" dirty="0">
                <a:solidFill>
                  <a:srgbClr val="3748A8"/>
                </a:solidFill>
                <a:latin typeface="微软雅黑" pitchFamily="34" charset="-122"/>
                <a:ea typeface="微软雅黑" pitchFamily="34" charset="-122"/>
              </a:rPr>
              <a:t>制度执行力</a:t>
            </a:r>
            <a:endParaRPr lang="en-US" altLang="zh-CN" sz="2800" b="1" dirty="0">
              <a:solidFill>
                <a:srgbClr val="3748A8"/>
              </a:solidFill>
              <a:latin typeface="微软雅黑" pitchFamily="34" charset="-122"/>
              <a:ea typeface="微软雅黑" pitchFamily="34" charset="-122"/>
            </a:endParaRPr>
          </a:p>
        </p:txBody>
      </p:sp>
      <p:sp>
        <p:nvSpPr>
          <p:cNvPr id="14" name="TextBox 10"/>
          <p:cNvSpPr txBox="1"/>
          <p:nvPr/>
        </p:nvSpPr>
        <p:spPr>
          <a:xfrm>
            <a:off x="4489367" y="3875878"/>
            <a:ext cx="4997332" cy="830997"/>
          </a:xfrm>
          <a:prstGeom prst="rect">
            <a:avLst/>
          </a:prstGeom>
          <a:noFill/>
        </p:spPr>
        <p:txBody>
          <a:bodyPr wrap="square" rtlCol="0">
            <a:spAutoFit/>
          </a:bodyPr>
          <a:lstStyle/>
          <a:p>
            <a:pPr>
              <a:lnSpc>
                <a:spcPct val="120000"/>
              </a:lnSpc>
              <a:spcBef>
                <a:spcPct val="0"/>
              </a:spcBef>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临危不乱，遇事不急的心态能够在稍纵即逝的时机取得更大的成果。</a:t>
            </a:r>
          </a:p>
        </p:txBody>
      </p:sp>
      <p:sp>
        <p:nvSpPr>
          <p:cNvPr id="15" name="TextBox 11"/>
          <p:cNvSpPr txBox="1"/>
          <p:nvPr/>
        </p:nvSpPr>
        <p:spPr>
          <a:xfrm>
            <a:off x="4477489" y="3449051"/>
            <a:ext cx="2552897" cy="430887"/>
          </a:xfrm>
          <a:prstGeom prst="rect">
            <a:avLst/>
          </a:prstGeom>
          <a:noFill/>
        </p:spPr>
        <p:txBody>
          <a:bodyPr wrap="square" tIns="0" bIns="0" rtlCol="0" anchor="t">
            <a:spAutoFit/>
          </a:bodyPr>
          <a:lstStyle/>
          <a:p>
            <a:r>
              <a:rPr lang="zh-CN" altLang="en-US" sz="2800" b="1" dirty="0">
                <a:solidFill>
                  <a:srgbClr val="EA1E63"/>
                </a:solidFill>
                <a:latin typeface="微软雅黑" pitchFamily="34" charset="-122"/>
                <a:ea typeface="微软雅黑" pitchFamily="34" charset="-122"/>
              </a:rPr>
              <a:t>应急执行力</a:t>
            </a:r>
            <a:endParaRPr lang="en-US" altLang="zh-CN" sz="2800" b="1" dirty="0">
              <a:solidFill>
                <a:srgbClr val="EA1E63"/>
              </a:solidFill>
              <a:latin typeface="微软雅黑" pitchFamily="34" charset="-122"/>
              <a:ea typeface="微软雅黑" pitchFamily="34" charset="-122"/>
            </a:endParaRPr>
          </a:p>
        </p:txBody>
      </p:sp>
      <p:sp>
        <p:nvSpPr>
          <p:cNvPr id="16" name="TextBox 12"/>
          <p:cNvSpPr txBox="1"/>
          <p:nvPr/>
        </p:nvSpPr>
        <p:spPr>
          <a:xfrm>
            <a:off x="4489367" y="5676078"/>
            <a:ext cx="4997332" cy="830997"/>
          </a:xfrm>
          <a:prstGeom prst="rect">
            <a:avLst/>
          </a:prstGeom>
          <a:noFill/>
        </p:spPr>
        <p:txBody>
          <a:bodyPr wrap="square" rtlCol="0">
            <a:spAutoFit/>
          </a:bodyPr>
          <a:lstStyle/>
          <a:p>
            <a:pPr>
              <a:lnSpc>
                <a:spcPct val="120000"/>
              </a:lnSpc>
              <a:spcBef>
                <a:spcPct val="0"/>
              </a:spcBef>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通过一套有组织系统的规章制度和战略目标，可以更快的实现梦想。</a:t>
            </a:r>
          </a:p>
        </p:txBody>
      </p:sp>
      <p:sp>
        <p:nvSpPr>
          <p:cNvPr id="17" name="TextBox 13"/>
          <p:cNvSpPr txBox="1"/>
          <p:nvPr/>
        </p:nvSpPr>
        <p:spPr>
          <a:xfrm>
            <a:off x="4477490" y="5204011"/>
            <a:ext cx="2552896" cy="430887"/>
          </a:xfrm>
          <a:prstGeom prst="rect">
            <a:avLst/>
          </a:prstGeom>
          <a:noFill/>
        </p:spPr>
        <p:txBody>
          <a:bodyPr wrap="square" tIns="0" bIns="0" rtlCol="0" anchor="t">
            <a:spAutoFit/>
          </a:bodyPr>
          <a:lstStyle/>
          <a:p>
            <a:r>
              <a:rPr lang="zh-CN" altLang="en-US" sz="2800" b="1" dirty="0">
                <a:solidFill>
                  <a:srgbClr val="3748A8"/>
                </a:solidFill>
                <a:latin typeface="微软雅黑" pitchFamily="34" charset="-122"/>
                <a:ea typeface="微软雅黑" pitchFamily="34" charset="-122"/>
              </a:rPr>
              <a:t>战略执行力</a:t>
            </a:r>
            <a:endParaRPr lang="en-US" altLang="zh-CN" sz="2800" b="1" dirty="0">
              <a:solidFill>
                <a:srgbClr val="3748A8"/>
              </a:solidFill>
              <a:latin typeface="微软雅黑" pitchFamily="34" charset="-122"/>
              <a:ea typeface="微软雅黑" pitchFamily="34" charset="-122"/>
            </a:endParaRPr>
          </a:p>
        </p:txBody>
      </p:sp>
      <p:cxnSp>
        <p:nvCxnSpPr>
          <p:cNvPr id="18" name="直接箭头连接符 17"/>
          <p:cNvCxnSpPr>
            <a:stCxn id="6" idx="1"/>
          </p:cNvCxnSpPr>
          <p:nvPr/>
        </p:nvCxnSpPr>
        <p:spPr>
          <a:xfrm>
            <a:off x="3290005" y="3183724"/>
            <a:ext cx="6052679" cy="0"/>
          </a:xfrm>
          <a:prstGeom prst="straightConnector1">
            <a:avLst/>
          </a:prstGeom>
          <a:ln>
            <a:solidFill>
              <a:srgbClr val="3748A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7" idx="1"/>
          </p:cNvCxnSpPr>
          <p:nvPr/>
        </p:nvCxnSpPr>
        <p:spPr>
          <a:xfrm>
            <a:off x="3290005" y="4901352"/>
            <a:ext cx="6052679" cy="0"/>
          </a:xfrm>
          <a:prstGeom prst="straightConnector1">
            <a:avLst/>
          </a:prstGeom>
          <a:ln>
            <a:solidFill>
              <a:srgbClr val="EA1E63"/>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1"/>
          </p:cNvCxnSpPr>
          <p:nvPr/>
        </p:nvCxnSpPr>
        <p:spPr>
          <a:xfrm>
            <a:off x="3290005" y="6621651"/>
            <a:ext cx="6052679" cy="0"/>
          </a:xfrm>
          <a:prstGeom prst="straightConnector1">
            <a:avLst/>
          </a:prstGeom>
          <a:ln>
            <a:solidFill>
              <a:srgbClr val="3748A8"/>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1117129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par>
                                <p:cTn id="27" presetID="2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par>
                                <p:cTn id="30" presetID="22" presetClass="entr" presetSubtype="8"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2" presetClass="entr" presetSubtype="8"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团队合作</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24"/>
          <p:cNvSpPr txBox="1"/>
          <p:nvPr/>
        </p:nvSpPr>
        <p:spPr>
          <a:xfrm>
            <a:off x="2209750" y="4843175"/>
            <a:ext cx="8383631" cy="1384995"/>
          </a:xfrm>
          <a:prstGeom prst="rect">
            <a:avLst/>
          </a:prstGeom>
          <a:noFill/>
        </p:spPr>
        <p:txBody>
          <a:bodyPr wrap="square" lIns="0" tIns="0" rIns="0" bIns="0" rtlCol="0">
            <a:spAutoFit/>
          </a:bodyPr>
          <a:lstStyle/>
          <a:p>
            <a:pPr algn="just">
              <a:lnSpc>
                <a:spcPct val="150000"/>
              </a:lnSpc>
            </a:pPr>
            <a:r>
              <a:rPr lang="zh-CN" altLang="en-US" sz="2000" dirty="0" smtClean="0">
                <a:latin typeface="微软雅黑 Light" pitchFamily="34" charset="-122"/>
                <a:ea typeface="微软雅黑 Light" pitchFamily="34" charset="-122"/>
              </a:rPr>
              <a:t> 容</a:t>
            </a:r>
            <a:r>
              <a:rPr lang="zh-CN" altLang="en-US" sz="2000" dirty="0">
                <a:latin typeface="微软雅黑 Light" pitchFamily="34" charset="-122"/>
                <a:ea typeface="微软雅黑 Light" pitchFamily="34" charset="-122"/>
              </a:rPr>
              <a:t>，文字内容需概括精炼，不用多余的文字修饰，言简意赅的说明分项内容。点击输入简要文字内容，文字内容需概括精炼，言简意赅的说明分项内容</a:t>
            </a:r>
            <a:r>
              <a:rPr lang="en-US" altLang="zh-CN" sz="2000" dirty="0" smtClean="0">
                <a:latin typeface="微软雅黑 Light" pitchFamily="34" charset="-122"/>
                <a:ea typeface="微软雅黑 Light" pitchFamily="34" charset="-122"/>
              </a:rPr>
              <a:t>……</a:t>
            </a:r>
            <a:r>
              <a:rPr lang="zh-CN" altLang="en-US" sz="2000" dirty="0" smtClean="0">
                <a:latin typeface="微软雅黑 Light" pitchFamily="34" charset="-122"/>
                <a:ea typeface="微软雅黑 Light" pitchFamily="34" charset="-122"/>
              </a:rPr>
              <a:t>亮亮图文旗舰店</a:t>
            </a:r>
            <a:r>
              <a:rPr lang="en-US" altLang="zh-CN" sz="2000" dirty="0" smtClean="0">
                <a:latin typeface="微软雅黑 Light" pitchFamily="34" charset="-122"/>
                <a:ea typeface="微软雅黑 Light" pitchFamily="34" charset="-122"/>
              </a:rPr>
              <a:t>https://liangliangtuwen.tmall.com</a:t>
            </a:r>
            <a:endParaRPr lang="en-US" altLang="zh-CN" sz="2000" dirty="0">
              <a:latin typeface="微软雅黑 Light" pitchFamily="34" charset="-122"/>
              <a:ea typeface="微软雅黑 Light" pitchFamily="34" charset="-122"/>
            </a:endParaRPr>
          </a:p>
        </p:txBody>
      </p:sp>
      <p:sp>
        <p:nvSpPr>
          <p:cNvPr id="7" name="矩形 6"/>
          <p:cNvSpPr/>
          <p:nvPr/>
        </p:nvSpPr>
        <p:spPr>
          <a:xfrm>
            <a:off x="1402208" y="4599568"/>
            <a:ext cx="9998712" cy="1872208"/>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8" name="矩形 7"/>
          <p:cNvSpPr/>
          <p:nvPr/>
        </p:nvSpPr>
        <p:spPr>
          <a:xfrm>
            <a:off x="1329185" y="4830376"/>
            <a:ext cx="140655" cy="1437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9" name="矩形 8"/>
          <p:cNvSpPr/>
          <p:nvPr/>
        </p:nvSpPr>
        <p:spPr>
          <a:xfrm>
            <a:off x="11324085" y="4830376"/>
            <a:ext cx="140655" cy="1437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grpSp>
        <p:nvGrpSpPr>
          <p:cNvPr id="10" name="组合 9"/>
          <p:cNvGrpSpPr/>
          <p:nvPr/>
        </p:nvGrpSpPr>
        <p:grpSpPr>
          <a:xfrm>
            <a:off x="1225768" y="2091993"/>
            <a:ext cx="2527408" cy="2278744"/>
            <a:chOff x="920204" y="1521455"/>
            <a:chExt cx="2527408" cy="2278744"/>
          </a:xfrm>
        </p:grpSpPr>
        <p:sp>
          <p:nvSpPr>
            <p:cNvPr id="11" name="Freeform 5"/>
            <p:cNvSpPr>
              <a:spLocks/>
            </p:cNvSpPr>
            <p:nvPr/>
          </p:nvSpPr>
          <p:spPr bwMode="auto">
            <a:xfrm>
              <a:off x="920204"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3748A8"/>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12" name="TextBox 3"/>
            <p:cNvSpPr txBox="1"/>
            <p:nvPr/>
          </p:nvSpPr>
          <p:spPr>
            <a:xfrm>
              <a:off x="1500662" y="2070569"/>
              <a:ext cx="1514099" cy="1107996"/>
            </a:xfrm>
            <a:prstGeom prst="rect">
              <a:avLst/>
            </a:prstGeom>
            <a:noFill/>
          </p:spPr>
          <p:txBody>
            <a:bodyPr wrap="square" lIns="0" tIns="0" rIns="0" bIns="0" rtlCol="0">
              <a:spAutoFit/>
            </a:bodyPr>
            <a:lstStyle/>
            <a:p>
              <a:r>
                <a:rPr lang="zh-CN" altLang="en-US" sz="3600" b="1" dirty="0">
                  <a:solidFill>
                    <a:schemeClr val="bg1"/>
                  </a:solidFill>
                  <a:latin typeface="微软雅黑" pitchFamily="34" charset="-122"/>
                  <a:ea typeface="微软雅黑" pitchFamily="34" charset="-122"/>
                </a:rPr>
                <a:t>表达与沟通</a:t>
              </a:r>
              <a:endParaRPr lang="en-US" altLang="zh-CN" sz="3600" b="1" dirty="0">
                <a:solidFill>
                  <a:schemeClr val="bg1"/>
                </a:solidFill>
                <a:latin typeface="微软雅黑" pitchFamily="34" charset="-122"/>
                <a:ea typeface="微软雅黑" pitchFamily="34" charset="-122"/>
              </a:endParaRPr>
            </a:p>
          </p:txBody>
        </p:sp>
      </p:grpSp>
      <p:grpSp>
        <p:nvGrpSpPr>
          <p:cNvPr id="13" name="组合 12"/>
          <p:cNvGrpSpPr/>
          <p:nvPr/>
        </p:nvGrpSpPr>
        <p:grpSpPr>
          <a:xfrm>
            <a:off x="9091260" y="2091993"/>
            <a:ext cx="2527408" cy="2278745"/>
            <a:chOff x="8785696" y="1521455"/>
            <a:chExt cx="2527408" cy="2278744"/>
          </a:xfrm>
        </p:grpSpPr>
        <p:sp>
          <p:nvSpPr>
            <p:cNvPr id="14" name="Freeform 5"/>
            <p:cNvSpPr>
              <a:spLocks/>
            </p:cNvSpPr>
            <p:nvPr/>
          </p:nvSpPr>
          <p:spPr bwMode="auto">
            <a:xfrm>
              <a:off x="878569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1E6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15" name="TextBox 3"/>
            <p:cNvSpPr txBox="1"/>
            <p:nvPr/>
          </p:nvSpPr>
          <p:spPr>
            <a:xfrm>
              <a:off x="9640333" y="2106828"/>
              <a:ext cx="1348208" cy="1107996"/>
            </a:xfrm>
            <a:prstGeom prst="rect">
              <a:avLst/>
            </a:prstGeom>
            <a:noFill/>
          </p:spPr>
          <p:txBody>
            <a:bodyPr wrap="square" lIns="0" tIns="0" rIns="0" bIns="0" rtlCol="0">
              <a:spAutoFit/>
            </a:bodyPr>
            <a:lstStyle/>
            <a:p>
              <a:r>
                <a:rPr lang="zh-CN" altLang="en-US" sz="3600" b="1" dirty="0">
                  <a:solidFill>
                    <a:schemeClr val="bg1"/>
                  </a:solidFill>
                  <a:latin typeface="微软雅黑" pitchFamily="34" charset="-122"/>
                  <a:ea typeface="微软雅黑" pitchFamily="34" charset="-122"/>
                </a:rPr>
                <a:t>互帮互助</a:t>
              </a:r>
              <a:endParaRPr lang="en-US" altLang="zh-CN" sz="3600" b="1" dirty="0">
                <a:solidFill>
                  <a:schemeClr val="bg1"/>
                </a:solidFill>
                <a:latin typeface="微软雅黑" pitchFamily="34" charset="-122"/>
                <a:ea typeface="微软雅黑" pitchFamily="34" charset="-122"/>
              </a:endParaRPr>
            </a:p>
          </p:txBody>
        </p:sp>
      </p:grpSp>
      <p:grpSp>
        <p:nvGrpSpPr>
          <p:cNvPr id="16" name="组合 15"/>
          <p:cNvGrpSpPr/>
          <p:nvPr/>
        </p:nvGrpSpPr>
        <p:grpSpPr>
          <a:xfrm>
            <a:off x="3847599" y="2091993"/>
            <a:ext cx="2527408" cy="2278744"/>
            <a:chOff x="3542035" y="1521455"/>
            <a:chExt cx="2527408" cy="2278744"/>
          </a:xfrm>
        </p:grpSpPr>
        <p:sp>
          <p:nvSpPr>
            <p:cNvPr id="17" name="Freeform 5"/>
            <p:cNvSpPr>
              <a:spLocks/>
            </p:cNvSpPr>
            <p:nvPr/>
          </p:nvSpPr>
          <p:spPr bwMode="auto">
            <a:xfrm>
              <a:off x="3542035"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A1E6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18" name="TextBox 3"/>
            <p:cNvSpPr txBox="1"/>
            <p:nvPr/>
          </p:nvSpPr>
          <p:spPr>
            <a:xfrm>
              <a:off x="4380342" y="2058417"/>
              <a:ext cx="1305623" cy="1107996"/>
            </a:xfrm>
            <a:prstGeom prst="rect">
              <a:avLst/>
            </a:prstGeom>
            <a:noFill/>
          </p:spPr>
          <p:txBody>
            <a:bodyPr wrap="square" lIns="0" tIns="0" rIns="0" bIns="0" rtlCol="0">
              <a:spAutoFit/>
            </a:bodyPr>
            <a:lstStyle/>
            <a:p>
              <a:r>
                <a:rPr lang="zh-CN" altLang="en-US" sz="3600" b="1" dirty="0">
                  <a:solidFill>
                    <a:schemeClr val="bg1"/>
                  </a:solidFill>
                  <a:latin typeface="微软雅黑" pitchFamily="34" charset="-122"/>
                  <a:ea typeface="微软雅黑" pitchFamily="34" charset="-122"/>
                </a:rPr>
                <a:t>做事主动</a:t>
              </a:r>
              <a:endParaRPr lang="en-US" altLang="zh-CN" sz="3600" b="1" dirty="0">
                <a:solidFill>
                  <a:schemeClr val="bg1"/>
                </a:solidFill>
                <a:latin typeface="微软雅黑" pitchFamily="34" charset="-122"/>
                <a:ea typeface="微软雅黑" pitchFamily="34" charset="-122"/>
              </a:endParaRPr>
            </a:p>
          </p:txBody>
        </p:sp>
      </p:grpSp>
      <p:grpSp>
        <p:nvGrpSpPr>
          <p:cNvPr id="19" name="组合 18"/>
          <p:cNvGrpSpPr/>
          <p:nvPr/>
        </p:nvGrpSpPr>
        <p:grpSpPr>
          <a:xfrm>
            <a:off x="6469431" y="2091993"/>
            <a:ext cx="2527408" cy="2278745"/>
            <a:chOff x="6163866" y="1521455"/>
            <a:chExt cx="2527408" cy="2278744"/>
          </a:xfrm>
        </p:grpSpPr>
        <p:sp>
          <p:nvSpPr>
            <p:cNvPr id="20" name="Freeform 5"/>
            <p:cNvSpPr>
              <a:spLocks/>
            </p:cNvSpPr>
            <p:nvPr/>
          </p:nvSpPr>
          <p:spPr bwMode="auto">
            <a:xfrm>
              <a:off x="616386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3748A8"/>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21" name="TextBox 3"/>
            <p:cNvSpPr txBox="1"/>
            <p:nvPr/>
          </p:nvSpPr>
          <p:spPr>
            <a:xfrm>
              <a:off x="6818708" y="2073407"/>
              <a:ext cx="1454822" cy="1107996"/>
            </a:xfrm>
            <a:prstGeom prst="rect">
              <a:avLst/>
            </a:prstGeom>
            <a:noFill/>
          </p:spPr>
          <p:txBody>
            <a:bodyPr wrap="square" lIns="0" tIns="0" rIns="0" bIns="0" rtlCol="0">
              <a:spAutoFit/>
            </a:bodyPr>
            <a:lstStyle/>
            <a:p>
              <a:r>
                <a:rPr lang="zh-CN" altLang="en-US" sz="3600" b="1" dirty="0">
                  <a:solidFill>
                    <a:schemeClr val="bg1"/>
                  </a:solidFill>
                  <a:latin typeface="微软雅黑" pitchFamily="34" charset="-122"/>
                  <a:ea typeface="微软雅黑" pitchFamily="34" charset="-122"/>
                </a:rPr>
                <a:t>敬业的品质</a:t>
              </a:r>
              <a:endParaRPr lang="en-US" altLang="zh-CN" sz="3600" b="1" dirty="0">
                <a:solidFill>
                  <a:schemeClr val="bg1"/>
                </a:solidFill>
                <a:latin typeface="微软雅黑" pitchFamily="34" charset="-122"/>
                <a:ea typeface="微软雅黑" pitchFamily="34" charset="-122"/>
              </a:endParaRPr>
            </a:p>
          </p:txBody>
        </p:sp>
      </p:grpSp>
      <p:sp>
        <p:nvSpPr>
          <p:cNvPr id="22" name="Freeform 5"/>
          <p:cNvSpPr>
            <a:spLocks/>
          </p:cNvSpPr>
          <p:nvPr/>
        </p:nvSpPr>
        <p:spPr bwMode="auto">
          <a:xfrm>
            <a:off x="1332503" y="2188227"/>
            <a:ext cx="2313940" cy="20862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p>
        </p:txBody>
      </p:sp>
      <p:sp>
        <p:nvSpPr>
          <p:cNvPr id="23" name="Freeform 5"/>
          <p:cNvSpPr>
            <a:spLocks/>
          </p:cNvSpPr>
          <p:nvPr/>
        </p:nvSpPr>
        <p:spPr bwMode="auto">
          <a:xfrm>
            <a:off x="3954334" y="2188227"/>
            <a:ext cx="2313940" cy="20862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p>
        </p:txBody>
      </p:sp>
      <p:sp>
        <p:nvSpPr>
          <p:cNvPr id="24" name="Freeform 5"/>
          <p:cNvSpPr>
            <a:spLocks/>
          </p:cNvSpPr>
          <p:nvPr/>
        </p:nvSpPr>
        <p:spPr bwMode="auto">
          <a:xfrm>
            <a:off x="6576165" y="2188227"/>
            <a:ext cx="2313940" cy="20862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p>
        </p:txBody>
      </p:sp>
      <p:sp>
        <p:nvSpPr>
          <p:cNvPr id="27" name="Freeform 5"/>
          <p:cNvSpPr>
            <a:spLocks/>
          </p:cNvSpPr>
          <p:nvPr/>
        </p:nvSpPr>
        <p:spPr bwMode="auto">
          <a:xfrm>
            <a:off x="9197995" y="2188227"/>
            <a:ext cx="2313940" cy="20862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p>
        </p:txBody>
      </p:sp>
      <p:grpSp>
        <p:nvGrpSpPr>
          <p:cNvPr id="28" name="组合 27"/>
          <p:cNvGrpSpPr/>
          <p:nvPr/>
        </p:nvGrpSpPr>
        <p:grpSpPr>
          <a:xfrm>
            <a:off x="3352181" y="3146887"/>
            <a:ext cx="874116" cy="168955"/>
            <a:chOff x="3005398" y="2593891"/>
            <a:chExt cx="817496" cy="158010"/>
          </a:xfrm>
        </p:grpSpPr>
        <p:grpSp>
          <p:nvGrpSpPr>
            <p:cNvPr id="29" name="组合 28"/>
            <p:cNvGrpSpPr/>
            <p:nvPr/>
          </p:nvGrpSpPr>
          <p:grpSpPr>
            <a:xfrm rot="5400000">
              <a:off x="3005399" y="2593890"/>
              <a:ext cx="158010" cy="158012"/>
              <a:chOff x="4486616" y="3001075"/>
              <a:chExt cx="274695" cy="274699"/>
            </a:xfrm>
          </p:grpSpPr>
          <p:sp>
            <p:nvSpPr>
              <p:cNvPr id="36" name="椭圆 3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7" name="椭圆 36"/>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0" name="组合 29"/>
            <p:cNvGrpSpPr/>
            <p:nvPr/>
          </p:nvGrpSpPr>
          <p:grpSpPr>
            <a:xfrm rot="5400000">
              <a:off x="3664883" y="2593890"/>
              <a:ext cx="158010" cy="158012"/>
              <a:chOff x="4486616" y="3001075"/>
              <a:chExt cx="274695" cy="274699"/>
            </a:xfrm>
          </p:grpSpPr>
          <p:sp>
            <p:nvSpPr>
              <p:cNvPr id="34" name="椭圆 33"/>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5" name="椭圆 34"/>
              <p:cNvSpPr/>
              <p:nvPr/>
            </p:nvSpPr>
            <p:spPr>
              <a:xfrm rot="16200000">
                <a:off x="4511585" y="3026055"/>
                <a:ext cx="224753" cy="224751"/>
              </a:xfrm>
              <a:prstGeom prst="ellipse">
                <a:avLst/>
              </a:prstGeom>
              <a:solidFill>
                <a:schemeClr val="accent1">
                  <a:lumMod val="50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1" name="组合 30"/>
            <p:cNvGrpSpPr/>
            <p:nvPr/>
          </p:nvGrpSpPr>
          <p:grpSpPr>
            <a:xfrm rot="16200000">
              <a:off x="3384091" y="2354714"/>
              <a:ext cx="67821" cy="636364"/>
              <a:chOff x="1235365" y="2098390"/>
              <a:chExt cx="67821" cy="384317"/>
            </a:xfrm>
          </p:grpSpPr>
          <p:sp>
            <p:nvSpPr>
              <p:cNvPr id="32" name="圆角矩形 31"/>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3" name="圆角矩形 32"/>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grpSp>
        <p:nvGrpSpPr>
          <p:cNvPr id="38" name="组合 37"/>
          <p:cNvGrpSpPr/>
          <p:nvPr/>
        </p:nvGrpSpPr>
        <p:grpSpPr>
          <a:xfrm>
            <a:off x="5980287" y="3146887"/>
            <a:ext cx="874116" cy="168955"/>
            <a:chOff x="3005398" y="2593891"/>
            <a:chExt cx="817496" cy="158010"/>
          </a:xfrm>
        </p:grpSpPr>
        <p:grpSp>
          <p:nvGrpSpPr>
            <p:cNvPr id="39" name="组合 38"/>
            <p:cNvGrpSpPr/>
            <p:nvPr/>
          </p:nvGrpSpPr>
          <p:grpSpPr>
            <a:xfrm rot="5400000">
              <a:off x="3005399" y="2593890"/>
              <a:ext cx="158010" cy="158012"/>
              <a:chOff x="4486616" y="3001075"/>
              <a:chExt cx="274695" cy="274699"/>
            </a:xfrm>
          </p:grpSpPr>
          <p:sp>
            <p:nvSpPr>
              <p:cNvPr id="46" name="椭圆 4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7" name="椭圆 46"/>
              <p:cNvSpPr/>
              <p:nvPr/>
            </p:nvSpPr>
            <p:spPr>
              <a:xfrm rot="16200000">
                <a:off x="4511585" y="3026055"/>
                <a:ext cx="224753" cy="224751"/>
              </a:xfrm>
              <a:prstGeom prst="ellipse">
                <a:avLst/>
              </a:prstGeom>
              <a:solidFill>
                <a:schemeClr val="accent1">
                  <a:lumMod val="50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0" name="组合 39"/>
            <p:cNvGrpSpPr/>
            <p:nvPr/>
          </p:nvGrpSpPr>
          <p:grpSpPr>
            <a:xfrm rot="5400000">
              <a:off x="3664883" y="2593890"/>
              <a:ext cx="158010" cy="158012"/>
              <a:chOff x="4486616" y="3001075"/>
              <a:chExt cx="274695" cy="274699"/>
            </a:xfrm>
          </p:grpSpPr>
          <p:sp>
            <p:nvSpPr>
              <p:cNvPr id="44" name="椭圆 43"/>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5" name="椭圆 44"/>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1" name="组合 40"/>
            <p:cNvGrpSpPr/>
            <p:nvPr/>
          </p:nvGrpSpPr>
          <p:grpSpPr>
            <a:xfrm rot="16200000">
              <a:off x="3384091" y="2354714"/>
              <a:ext cx="67821" cy="636364"/>
              <a:chOff x="1235365" y="2098390"/>
              <a:chExt cx="67821" cy="384317"/>
            </a:xfrm>
          </p:grpSpPr>
          <p:sp>
            <p:nvSpPr>
              <p:cNvPr id="42" name="圆角矩形 41"/>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3" name="圆角矩形 42"/>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grpSp>
        <p:nvGrpSpPr>
          <p:cNvPr id="48" name="组合 47"/>
          <p:cNvGrpSpPr/>
          <p:nvPr/>
        </p:nvGrpSpPr>
        <p:grpSpPr>
          <a:xfrm>
            <a:off x="8594459" y="3146887"/>
            <a:ext cx="874116" cy="168955"/>
            <a:chOff x="3005398" y="2593891"/>
            <a:chExt cx="817496" cy="158010"/>
          </a:xfrm>
        </p:grpSpPr>
        <p:grpSp>
          <p:nvGrpSpPr>
            <p:cNvPr id="49" name="组合 48"/>
            <p:cNvGrpSpPr/>
            <p:nvPr/>
          </p:nvGrpSpPr>
          <p:grpSpPr>
            <a:xfrm rot="5400000">
              <a:off x="3005399" y="2593890"/>
              <a:ext cx="158010" cy="158012"/>
              <a:chOff x="4486616" y="3001075"/>
              <a:chExt cx="274695" cy="274699"/>
            </a:xfrm>
          </p:grpSpPr>
          <p:sp>
            <p:nvSpPr>
              <p:cNvPr id="56" name="椭圆 5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7" name="椭圆 56"/>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0" name="组合 49"/>
            <p:cNvGrpSpPr/>
            <p:nvPr/>
          </p:nvGrpSpPr>
          <p:grpSpPr>
            <a:xfrm rot="5400000">
              <a:off x="3664883" y="2593890"/>
              <a:ext cx="158010" cy="158012"/>
              <a:chOff x="4486616" y="3001075"/>
              <a:chExt cx="274695" cy="274699"/>
            </a:xfrm>
          </p:grpSpPr>
          <p:sp>
            <p:nvSpPr>
              <p:cNvPr id="54" name="椭圆 53"/>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5" name="椭圆 54"/>
              <p:cNvSpPr/>
              <p:nvPr/>
            </p:nvSpPr>
            <p:spPr>
              <a:xfrm rot="16200000">
                <a:off x="4511585" y="3026055"/>
                <a:ext cx="224753" cy="224751"/>
              </a:xfrm>
              <a:prstGeom prst="ellipse">
                <a:avLst/>
              </a:prstGeom>
              <a:solidFill>
                <a:schemeClr val="accent1">
                  <a:lumMod val="50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1" name="组合 50"/>
            <p:cNvGrpSpPr/>
            <p:nvPr/>
          </p:nvGrpSpPr>
          <p:grpSpPr>
            <a:xfrm rot="16200000">
              <a:off x="3384091" y="2354714"/>
              <a:ext cx="67821" cy="636364"/>
              <a:chOff x="1235365" y="2098390"/>
              <a:chExt cx="67821" cy="384317"/>
            </a:xfrm>
          </p:grpSpPr>
          <p:sp>
            <p:nvSpPr>
              <p:cNvPr id="52" name="圆角矩形 51"/>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3" name="圆角矩形 52"/>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Tree>
    <p:extLst>
      <p:ext uri="{BB962C8B-B14F-4D97-AF65-F5344CB8AC3E}">
        <p14:creationId xmlns="" xmlns:p14="http://schemas.microsoft.com/office/powerpoint/2010/main" val="287293286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anim calcmode="lin" valueType="num">
                                      <p:cBhvr>
                                        <p:cTn id="10" dur="500" fill="hold"/>
                                        <p:tgtEl>
                                          <p:spTgt spid="16"/>
                                        </p:tgtEl>
                                        <p:attrNameLst>
                                          <p:attrName>ppt_x</p:attrName>
                                        </p:attrNameLst>
                                      </p:cBhvr>
                                      <p:tavLst>
                                        <p:tav tm="0">
                                          <p:val>
                                            <p:fltVal val="0.5"/>
                                          </p:val>
                                        </p:tav>
                                        <p:tav tm="100000">
                                          <p:val>
                                            <p:strVal val="#ppt_x"/>
                                          </p:val>
                                        </p:tav>
                                      </p:tavLst>
                                    </p:anim>
                                    <p:anim calcmode="lin" valueType="num">
                                      <p:cBhvr>
                                        <p:cTn id="11" dur="500" fill="hold"/>
                                        <p:tgtEl>
                                          <p:spTgt spid="1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anim calcmode="lin" valueType="num">
                                      <p:cBhvr>
                                        <p:cTn id="17" dur="500" fill="hold"/>
                                        <p:tgtEl>
                                          <p:spTgt spid="23"/>
                                        </p:tgtEl>
                                        <p:attrNameLst>
                                          <p:attrName>ppt_x</p:attrName>
                                        </p:attrNameLst>
                                      </p:cBhvr>
                                      <p:tavLst>
                                        <p:tav tm="0">
                                          <p:val>
                                            <p:fltVal val="0.5"/>
                                          </p:val>
                                        </p:tav>
                                        <p:tav tm="100000">
                                          <p:val>
                                            <p:strVal val="#ppt_x"/>
                                          </p:val>
                                        </p:tav>
                                      </p:tavLst>
                                    </p:anim>
                                    <p:anim calcmode="lin" valueType="num">
                                      <p:cBhvr>
                                        <p:cTn id="18" dur="500" fill="hold"/>
                                        <p:tgtEl>
                                          <p:spTgt spid="23"/>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20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fltVal val="0.5"/>
                                          </p:val>
                                        </p:tav>
                                        <p:tav tm="100000">
                                          <p:val>
                                            <p:strVal val="#ppt_x"/>
                                          </p:val>
                                        </p:tav>
                                      </p:tavLst>
                                    </p:anim>
                                    <p:anim calcmode="lin" valueType="num">
                                      <p:cBhvr>
                                        <p:cTn id="25" dur="500" fill="hold"/>
                                        <p:tgtEl>
                                          <p:spTgt spid="19"/>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0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anim calcmode="lin" valueType="num">
                                      <p:cBhvr>
                                        <p:cTn id="31" dur="500" fill="hold"/>
                                        <p:tgtEl>
                                          <p:spTgt spid="24"/>
                                        </p:tgtEl>
                                        <p:attrNameLst>
                                          <p:attrName>ppt_x</p:attrName>
                                        </p:attrNameLst>
                                      </p:cBhvr>
                                      <p:tavLst>
                                        <p:tav tm="0">
                                          <p:val>
                                            <p:fltVal val="0.5"/>
                                          </p:val>
                                        </p:tav>
                                        <p:tav tm="100000">
                                          <p:val>
                                            <p:strVal val="#ppt_x"/>
                                          </p:val>
                                        </p:tav>
                                      </p:tavLst>
                                    </p:anim>
                                    <p:anim calcmode="lin" valueType="num">
                                      <p:cBhvr>
                                        <p:cTn id="32" dur="500" fill="hold"/>
                                        <p:tgtEl>
                                          <p:spTgt spid="24"/>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4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0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anim calcmode="lin" valueType="num">
                                      <p:cBhvr>
                                        <p:cTn id="45" dur="500" fill="hold"/>
                                        <p:tgtEl>
                                          <p:spTgt spid="22"/>
                                        </p:tgtEl>
                                        <p:attrNameLst>
                                          <p:attrName>ppt_x</p:attrName>
                                        </p:attrNameLst>
                                      </p:cBhvr>
                                      <p:tavLst>
                                        <p:tav tm="0">
                                          <p:val>
                                            <p:fltVal val="0.5"/>
                                          </p:val>
                                        </p:tav>
                                        <p:tav tm="100000">
                                          <p:val>
                                            <p:strVal val="#ppt_x"/>
                                          </p:val>
                                        </p:tav>
                                      </p:tavLst>
                                    </p:anim>
                                    <p:anim calcmode="lin" valueType="num">
                                      <p:cBhvr>
                                        <p:cTn id="46" dur="500" fill="hold"/>
                                        <p:tgtEl>
                                          <p:spTgt spid="22"/>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60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anim calcmode="lin" valueType="num">
                                      <p:cBhvr>
                                        <p:cTn id="52" dur="500" fill="hold"/>
                                        <p:tgtEl>
                                          <p:spTgt spid="13"/>
                                        </p:tgtEl>
                                        <p:attrNameLst>
                                          <p:attrName>ppt_x</p:attrName>
                                        </p:attrNameLst>
                                      </p:cBhvr>
                                      <p:tavLst>
                                        <p:tav tm="0">
                                          <p:val>
                                            <p:fltVal val="0.5"/>
                                          </p:val>
                                        </p:tav>
                                        <p:tav tm="100000">
                                          <p:val>
                                            <p:strVal val="#ppt_x"/>
                                          </p:val>
                                        </p:tav>
                                      </p:tavLst>
                                    </p:anim>
                                    <p:anim calcmode="lin" valueType="num">
                                      <p:cBhvr>
                                        <p:cTn id="53" dur="500" fill="hold"/>
                                        <p:tgtEl>
                                          <p:spTgt spid="13"/>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60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anim calcmode="lin" valueType="num">
                                      <p:cBhvr>
                                        <p:cTn id="59" dur="500" fill="hold"/>
                                        <p:tgtEl>
                                          <p:spTgt spid="27"/>
                                        </p:tgtEl>
                                        <p:attrNameLst>
                                          <p:attrName>ppt_x</p:attrName>
                                        </p:attrNameLst>
                                      </p:cBhvr>
                                      <p:tavLst>
                                        <p:tav tm="0">
                                          <p:val>
                                            <p:fltVal val="0.5"/>
                                          </p:val>
                                        </p:tav>
                                        <p:tav tm="100000">
                                          <p:val>
                                            <p:strVal val="#ppt_x"/>
                                          </p:val>
                                        </p:tav>
                                      </p:tavLst>
                                    </p:anim>
                                    <p:anim calcmode="lin" valueType="num">
                                      <p:cBhvr>
                                        <p:cTn id="60" dur="500" fill="hold"/>
                                        <p:tgtEl>
                                          <p:spTgt spid="27"/>
                                        </p:tgtEl>
                                        <p:attrNameLst>
                                          <p:attrName>ppt_y</p:attrName>
                                        </p:attrNameLst>
                                      </p:cBhvr>
                                      <p:tavLst>
                                        <p:tav tm="0">
                                          <p:val>
                                            <p:fltVal val="0.5"/>
                                          </p:val>
                                        </p:tav>
                                        <p:tav tm="100000">
                                          <p:val>
                                            <p:strVal val="#ppt_y"/>
                                          </p:val>
                                        </p:tav>
                                      </p:tavLst>
                                    </p:anim>
                                  </p:childTnLst>
                                </p:cTn>
                              </p:par>
                            </p:childTnLst>
                          </p:cTn>
                        </p:par>
                        <p:par>
                          <p:cTn id="61" fill="hold">
                            <p:stCondLst>
                              <p:cond delay="1100"/>
                            </p:stCondLst>
                            <p:childTnLst>
                              <p:par>
                                <p:cTn id="62" presetID="16" presetClass="entr" presetSubtype="21" fill="hold"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barn(inVertical)">
                                      <p:cBhvr>
                                        <p:cTn id="64" dur="500"/>
                                        <p:tgtEl>
                                          <p:spTgt spid="28"/>
                                        </p:tgtEl>
                                      </p:cBhvr>
                                    </p:animEffect>
                                  </p:childTnLst>
                                </p:cTn>
                              </p:par>
                              <p:par>
                                <p:cTn id="65" presetID="16" presetClass="entr" presetSubtype="21" fill="hold" nodeType="withEffect">
                                  <p:stCondLst>
                                    <p:cond delay="350"/>
                                  </p:stCondLst>
                                  <p:childTnLst>
                                    <p:set>
                                      <p:cBhvr>
                                        <p:cTn id="66" dur="1" fill="hold">
                                          <p:stCondLst>
                                            <p:cond delay="0"/>
                                          </p:stCondLst>
                                        </p:cTn>
                                        <p:tgtEl>
                                          <p:spTgt spid="38"/>
                                        </p:tgtEl>
                                        <p:attrNameLst>
                                          <p:attrName>style.visibility</p:attrName>
                                        </p:attrNameLst>
                                      </p:cBhvr>
                                      <p:to>
                                        <p:strVal val="visible"/>
                                      </p:to>
                                    </p:set>
                                    <p:animEffect transition="in" filter="barn(inVertical)">
                                      <p:cBhvr>
                                        <p:cTn id="67" dur="500"/>
                                        <p:tgtEl>
                                          <p:spTgt spid="38"/>
                                        </p:tgtEl>
                                      </p:cBhvr>
                                    </p:animEffect>
                                  </p:childTnLst>
                                </p:cTn>
                              </p:par>
                              <p:par>
                                <p:cTn id="68" presetID="16" presetClass="entr" presetSubtype="21" fill="hold" nodeType="withEffect">
                                  <p:stCondLst>
                                    <p:cond delay="700"/>
                                  </p:stCondLst>
                                  <p:childTnLst>
                                    <p:set>
                                      <p:cBhvr>
                                        <p:cTn id="69" dur="1" fill="hold">
                                          <p:stCondLst>
                                            <p:cond delay="0"/>
                                          </p:stCondLst>
                                        </p:cTn>
                                        <p:tgtEl>
                                          <p:spTgt spid="48"/>
                                        </p:tgtEl>
                                        <p:attrNameLst>
                                          <p:attrName>style.visibility</p:attrName>
                                        </p:attrNameLst>
                                      </p:cBhvr>
                                      <p:to>
                                        <p:strVal val="visible"/>
                                      </p:to>
                                    </p:set>
                                    <p:animEffect transition="in" filter="barn(inVertical)">
                                      <p:cBhvr>
                                        <p:cTn id="70" dur="500"/>
                                        <p:tgtEl>
                                          <p:spTgt spid="48"/>
                                        </p:tgtEl>
                                      </p:cBhvr>
                                    </p:animEffect>
                                  </p:childTnLst>
                                </p:cTn>
                              </p:par>
                            </p:childTnLst>
                          </p:cTn>
                        </p:par>
                        <p:par>
                          <p:cTn id="71" fill="hold">
                            <p:stCondLst>
                              <p:cond delay="2300"/>
                            </p:stCondLst>
                            <p:childTnLst>
                              <p:par>
                                <p:cTn id="72" presetID="16" presetClass="entr" presetSubtype="21" fill="hold" grpId="0" nodeType="after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barn(inVertical)">
                                      <p:cBhvr>
                                        <p:cTn id="74" dur="500"/>
                                        <p:tgtEl>
                                          <p:spTgt spid="7"/>
                                        </p:tgtEl>
                                      </p:cBhvr>
                                    </p:animEffect>
                                  </p:childTnLst>
                                </p:cTn>
                              </p:par>
                            </p:childTnLst>
                          </p:cTn>
                        </p:par>
                        <p:par>
                          <p:cTn id="75" fill="hold">
                            <p:stCondLst>
                              <p:cond delay="2800"/>
                            </p:stCondLst>
                            <p:childTnLst>
                              <p:par>
                                <p:cTn id="76" presetID="16" presetClass="entr" presetSubtype="42" fill="hold" grpId="0"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barn(outHorizontal)">
                                      <p:cBhvr>
                                        <p:cTn id="78" dur="500"/>
                                        <p:tgtEl>
                                          <p:spTgt spid="9"/>
                                        </p:tgtEl>
                                      </p:cBhvr>
                                    </p:animEffect>
                                  </p:childTnLst>
                                </p:cTn>
                              </p:par>
                              <p:par>
                                <p:cTn id="79" presetID="16" presetClass="entr" presetSubtype="42"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barn(outHorizontal)">
                                      <p:cBhvr>
                                        <p:cTn id="81" dur="500"/>
                                        <p:tgtEl>
                                          <p:spTgt spid="8"/>
                                        </p:tgtEl>
                                      </p:cBhvr>
                                    </p:animEffect>
                                  </p:childTnLst>
                                </p:cTn>
                              </p:par>
                            </p:childTnLst>
                          </p:cTn>
                        </p:par>
                        <p:par>
                          <p:cTn id="82" fill="hold">
                            <p:stCondLst>
                              <p:cond delay="3300"/>
                            </p:stCondLst>
                            <p:childTnLst>
                              <p:par>
                                <p:cTn id="83" presetID="16" presetClass="entr" presetSubtype="21" fill="hold" grpId="0" nodeType="after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barn(inVertical)">
                                      <p:cBhvr>
                                        <p:cTn id="8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22" grpId="0" animBg="1"/>
      <p:bldP spid="23" grpId="0" animBg="1"/>
      <p:bldP spid="24"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1126928" y="2420825"/>
            <a:ext cx="4796322" cy="3077883"/>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7561076" y="1271446"/>
            <a:ext cx="3575911" cy="777127"/>
          </a:xfrm>
          <a:prstGeom prst="roundRect">
            <a:avLst>
              <a:gd name="adj" fmla="val 11351"/>
            </a:avLst>
          </a:pr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7561076" y="2420825"/>
            <a:ext cx="3575911" cy="777127"/>
          </a:xfrm>
          <a:prstGeom prst="roundRect">
            <a:avLst>
              <a:gd name="adj" fmla="val 11351"/>
            </a:avLst>
          </a:pr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7561076" y="3570204"/>
            <a:ext cx="3575911" cy="777127"/>
          </a:xfrm>
          <a:prstGeom prst="roundRect">
            <a:avLst>
              <a:gd name="adj" fmla="val 11351"/>
            </a:avLst>
          </a:pr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7561076" y="4719583"/>
            <a:ext cx="3575911" cy="777127"/>
          </a:xfrm>
          <a:prstGeom prst="roundRect">
            <a:avLst>
              <a:gd name="adj" fmla="val 11351"/>
            </a:avLst>
          </a:pr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8246549" y="1271445"/>
            <a:ext cx="2204963" cy="800219"/>
          </a:xfrm>
          <a:prstGeom prst="rect">
            <a:avLst/>
          </a:prstGeom>
          <a:noFill/>
        </p:spPr>
        <p:txBody>
          <a:bodyPr wrap="none" rtlCol="0">
            <a:spAutoFit/>
          </a:bodyPr>
          <a:lstStyle/>
          <a:p>
            <a:pPr algn="ctr">
              <a:spcBef>
                <a:spcPts val="500"/>
              </a:spcBef>
              <a:spcAft>
                <a:spcPts val="0"/>
              </a:spcAft>
              <a:defRPr/>
            </a:pPr>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基本资料</a:t>
            </a:r>
          </a:p>
          <a:p>
            <a:pPr algn="ctr">
              <a:spcAft>
                <a:spcPts val="0"/>
              </a:spcAft>
              <a:defRPr/>
            </a:pPr>
            <a:r>
              <a:rPr lang="en-US" altLang="zh-CN" b="1" dirty="0">
                <a:solidFill>
                  <a:schemeClr val="bg1"/>
                </a:solidFill>
              </a:rPr>
              <a:t>BASIC INFORMATION</a:t>
            </a:r>
            <a:endParaRPr lang="zh-CN" altLang="zh-CN" kern="1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文本框 33"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8450739" y="2420824"/>
            <a:ext cx="1796582" cy="800219"/>
          </a:xfrm>
          <a:prstGeom prst="rect">
            <a:avLst/>
          </a:prstGeom>
          <a:noFill/>
        </p:spPr>
        <p:txBody>
          <a:bodyPr wrap="none" rtlCol="0">
            <a:spAutoFit/>
          </a:bodyPr>
          <a:lstStyle/>
          <a:p>
            <a:pPr algn="ctr">
              <a:spcBef>
                <a:spcPts val="500"/>
              </a:spcBef>
              <a:defRPr/>
            </a:pPr>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岗位认知</a:t>
            </a:r>
          </a:p>
          <a:p>
            <a:pPr algn="ctr">
              <a:defRPr/>
            </a:pPr>
            <a:r>
              <a:rPr lang="en-US" altLang="zh-CN" b="1" dirty="0">
                <a:solidFill>
                  <a:schemeClr val="bg1"/>
                </a:solidFill>
              </a:rPr>
              <a:t>POST COGNITIVE</a:t>
            </a:r>
            <a:endParaRPr lang="zh-CN" altLang="zh-CN" kern="1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文本框 34"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8538551" y="3579227"/>
            <a:ext cx="1620957" cy="800219"/>
          </a:xfrm>
          <a:prstGeom prst="rect">
            <a:avLst/>
          </a:prstGeom>
          <a:noFill/>
        </p:spPr>
        <p:txBody>
          <a:bodyPr wrap="none" rtlCol="0">
            <a:spAutoFit/>
          </a:bodyPr>
          <a:lstStyle/>
          <a:p>
            <a:pPr algn="ctr">
              <a:spcBef>
                <a:spcPts val="500"/>
              </a:spcBef>
              <a:defRPr/>
            </a:pPr>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胜任能力</a:t>
            </a:r>
          </a:p>
          <a:p>
            <a:pPr algn="ctr">
              <a:defRPr/>
            </a:pPr>
            <a:r>
              <a:rPr lang="en-US" altLang="zh-CN" kern="1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b="1" dirty="0">
                <a:solidFill>
                  <a:schemeClr val="bg1"/>
                </a:solidFill>
              </a:rPr>
              <a:t>COMPETENCE</a:t>
            </a:r>
            <a:endParaRPr lang="zh-CN" altLang="zh-CN" kern="1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文本框 35"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8363663" y="4726453"/>
            <a:ext cx="1970732" cy="800219"/>
          </a:xfrm>
          <a:prstGeom prst="rect">
            <a:avLst/>
          </a:prstGeom>
          <a:noFill/>
        </p:spPr>
        <p:txBody>
          <a:bodyPr wrap="none" rtlCol="0">
            <a:spAutoFit/>
          </a:bodyPr>
          <a:lstStyle/>
          <a:p>
            <a:pPr algn="ctr">
              <a:spcBef>
                <a:spcPts val="500"/>
              </a:spcBef>
              <a:defRPr/>
            </a:pPr>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目标规划</a:t>
            </a:r>
            <a:endParaRPr lang="en-US" altLang="zh-CN"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b="1" dirty="0">
                <a:solidFill>
                  <a:schemeClr val="bg1"/>
                </a:solidFill>
              </a:rPr>
              <a:t>OBJECT PROGRAM</a:t>
            </a:r>
            <a:endParaRPr lang="zh-CN" altLang="zh-CN" b="1" kern="1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 name="组合 1"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GrpSpPr/>
          <p:nvPr/>
        </p:nvGrpSpPr>
        <p:grpSpPr>
          <a:xfrm>
            <a:off x="1126928" y="1271445"/>
            <a:ext cx="4796322" cy="1149379"/>
            <a:chOff x="1126928" y="1271445"/>
            <a:chExt cx="4796322" cy="1149379"/>
          </a:xfrm>
        </p:grpSpPr>
        <p:sp>
          <p:nvSpPr>
            <p:cNvPr id="15" name="矩形 14"/>
            <p:cNvSpPr/>
            <p:nvPr/>
          </p:nvSpPr>
          <p:spPr>
            <a:xfrm>
              <a:off x="1126928" y="1271445"/>
              <a:ext cx="4796322" cy="1149379"/>
            </a:xfrm>
            <a:prstGeom prst="rect">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859408" y="1377000"/>
              <a:ext cx="3331361" cy="830997"/>
            </a:xfrm>
            <a:prstGeom prst="rect">
              <a:avLst/>
            </a:prstGeom>
            <a:noFill/>
          </p:spPr>
          <p:txBody>
            <a:bodyPr wrap="none" rtlCol="0">
              <a:spAutoFit/>
            </a:bodyPr>
            <a:lstStyle/>
            <a:p>
              <a:r>
                <a:rPr lang="en-US" altLang="zh-CN" sz="4800" b="1" dirty="0" smtClean="0">
                  <a:solidFill>
                    <a:srgbClr val="F8F8F8"/>
                  </a:solidFill>
                  <a:latin typeface="MS PGothic" panose="020B0600070205080204" pitchFamily="34" charset="-128"/>
                  <a:ea typeface="MS PGothic" panose="020B0600070205080204" pitchFamily="34" charset="-128"/>
                </a:rPr>
                <a:t>CONCENTS</a:t>
              </a:r>
              <a:endParaRPr lang="zh-CN" altLang="en-US" sz="4800" b="1" dirty="0">
                <a:solidFill>
                  <a:srgbClr val="F8F8F8"/>
                </a:solidFill>
                <a:latin typeface="MS PGothic" panose="020B0600070205080204" pitchFamily="34" charset="-128"/>
                <a:ea typeface="MS PGothic" panose="020B0600070205080204" pitchFamily="34" charset="-128"/>
              </a:endParaRPr>
            </a:p>
          </p:txBody>
        </p:sp>
      </p:grpSp>
      <p:grpSp>
        <p:nvGrpSpPr>
          <p:cNvPr id="4" name="组合 3"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GrpSpPr/>
          <p:nvPr/>
        </p:nvGrpSpPr>
        <p:grpSpPr>
          <a:xfrm>
            <a:off x="6601215" y="1271447"/>
            <a:ext cx="770258" cy="770258"/>
            <a:chOff x="6601215" y="1271447"/>
            <a:chExt cx="770258" cy="770258"/>
          </a:xfrm>
        </p:grpSpPr>
        <p:sp>
          <p:nvSpPr>
            <p:cNvPr id="3" name="圆角矩形 2"/>
            <p:cNvSpPr/>
            <p:nvPr/>
          </p:nvSpPr>
          <p:spPr>
            <a:xfrm>
              <a:off x="6601215" y="1271447"/>
              <a:ext cx="770258" cy="770258"/>
            </a:xfrm>
            <a:prstGeom prst="roundRect">
              <a:avLst>
                <a:gd name="adj" fmla="val 11351"/>
              </a:avLst>
            </a:pr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6669798" y="1299730"/>
              <a:ext cx="649537" cy="646331"/>
            </a:xfrm>
            <a:prstGeom prst="rect">
              <a:avLst/>
            </a:prstGeom>
            <a:noFill/>
          </p:spPr>
          <p:txBody>
            <a:bodyPr wrap="none" rtlCol="0">
              <a:spAutoFit/>
            </a:bodyPr>
            <a:lstStyle/>
            <a:p>
              <a:r>
                <a:rPr lang="en-US" altLang="zh-CN" sz="3600" b="1" dirty="0" smtClean="0">
                  <a:solidFill>
                    <a:srgbClr val="F8F8F8"/>
                  </a:solidFill>
                  <a:latin typeface="MS PGothic" panose="020B0600070205080204" pitchFamily="34" charset="-128"/>
                  <a:ea typeface="MS PGothic" panose="020B0600070205080204" pitchFamily="34" charset="-128"/>
                </a:rPr>
                <a:t>01</a:t>
              </a:r>
              <a:endParaRPr lang="zh-CN" altLang="en-US" sz="3600" b="1" dirty="0">
                <a:solidFill>
                  <a:srgbClr val="F8F8F8"/>
                </a:solidFill>
                <a:latin typeface="MS PGothic" panose="020B0600070205080204" pitchFamily="34" charset="-128"/>
                <a:ea typeface="MS PGothic" panose="020B0600070205080204" pitchFamily="34" charset="-128"/>
              </a:endParaRPr>
            </a:p>
          </p:txBody>
        </p:sp>
      </p:grpSp>
      <p:grpSp>
        <p:nvGrpSpPr>
          <p:cNvPr id="5" name="组合 4"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GrpSpPr/>
          <p:nvPr/>
        </p:nvGrpSpPr>
        <p:grpSpPr>
          <a:xfrm>
            <a:off x="6601214" y="2420826"/>
            <a:ext cx="770258" cy="770258"/>
            <a:chOff x="6601214" y="2420826"/>
            <a:chExt cx="770258" cy="770258"/>
          </a:xfrm>
        </p:grpSpPr>
        <p:sp>
          <p:nvSpPr>
            <p:cNvPr id="19" name="圆角矩形 18"/>
            <p:cNvSpPr/>
            <p:nvPr/>
          </p:nvSpPr>
          <p:spPr>
            <a:xfrm>
              <a:off x="6601214" y="2420826"/>
              <a:ext cx="770258" cy="770258"/>
            </a:xfrm>
            <a:prstGeom prst="roundRect">
              <a:avLst>
                <a:gd name="adj" fmla="val 11351"/>
              </a:avLst>
            </a:pr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647765" y="2451248"/>
              <a:ext cx="649537" cy="646331"/>
            </a:xfrm>
            <a:prstGeom prst="rect">
              <a:avLst/>
            </a:prstGeom>
            <a:noFill/>
          </p:spPr>
          <p:txBody>
            <a:bodyPr wrap="none" rtlCol="0">
              <a:spAutoFit/>
            </a:bodyPr>
            <a:lstStyle/>
            <a:p>
              <a:r>
                <a:rPr lang="en-US" altLang="zh-CN" sz="3600" b="1" dirty="0" smtClean="0">
                  <a:solidFill>
                    <a:srgbClr val="F8F8F8"/>
                  </a:solidFill>
                  <a:latin typeface="MS PGothic" panose="020B0600070205080204" pitchFamily="34" charset="-128"/>
                  <a:ea typeface="MS PGothic" panose="020B0600070205080204" pitchFamily="34" charset="-128"/>
                </a:rPr>
                <a:t>02</a:t>
              </a:r>
              <a:endParaRPr lang="zh-CN" altLang="en-US" sz="3600" b="1" dirty="0">
                <a:solidFill>
                  <a:srgbClr val="F8F8F8"/>
                </a:solidFill>
                <a:latin typeface="MS PGothic" panose="020B0600070205080204" pitchFamily="34" charset="-128"/>
                <a:ea typeface="MS PGothic" panose="020B0600070205080204" pitchFamily="34" charset="-128"/>
              </a:endParaRPr>
            </a:p>
          </p:txBody>
        </p:sp>
      </p:grpSp>
      <p:grpSp>
        <p:nvGrpSpPr>
          <p:cNvPr id="6" name="组合 5"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GrpSpPr/>
          <p:nvPr/>
        </p:nvGrpSpPr>
        <p:grpSpPr>
          <a:xfrm>
            <a:off x="6601214" y="3570205"/>
            <a:ext cx="770258" cy="770258"/>
            <a:chOff x="6601214" y="3570205"/>
            <a:chExt cx="770258" cy="770258"/>
          </a:xfrm>
        </p:grpSpPr>
        <p:sp>
          <p:nvSpPr>
            <p:cNvPr id="21" name="圆角矩形 20"/>
            <p:cNvSpPr/>
            <p:nvPr/>
          </p:nvSpPr>
          <p:spPr>
            <a:xfrm>
              <a:off x="6601214" y="3570205"/>
              <a:ext cx="770258" cy="770258"/>
            </a:xfrm>
            <a:prstGeom prst="roundRect">
              <a:avLst>
                <a:gd name="adj" fmla="val 11351"/>
              </a:avLst>
            </a:pr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661573" y="3604032"/>
              <a:ext cx="649537" cy="646331"/>
            </a:xfrm>
            <a:prstGeom prst="rect">
              <a:avLst/>
            </a:prstGeom>
            <a:noFill/>
          </p:spPr>
          <p:txBody>
            <a:bodyPr wrap="none" rtlCol="0">
              <a:spAutoFit/>
            </a:bodyPr>
            <a:lstStyle/>
            <a:p>
              <a:r>
                <a:rPr lang="en-US" altLang="zh-CN" sz="3600" b="1" dirty="0" smtClean="0">
                  <a:solidFill>
                    <a:srgbClr val="F8F8F8"/>
                  </a:solidFill>
                  <a:latin typeface="MS PGothic" panose="020B0600070205080204" pitchFamily="34" charset="-128"/>
                  <a:ea typeface="MS PGothic" panose="020B0600070205080204" pitchFamily="34" charset="-128"/>
                </a:rPr>
                <a:t>03</a:t>
              </a:r>
              <a:endParaRPr lang="zh-CN" altLang="en-US" sz="3600" b="1" dirty="0">
                <a:solidFill>
                  <a:srgbClr val="F8F8F8"/>
                </a:solidFill>
                <a:latin typeface="MS PGothic" panose="020B0600070205080204" pitchFamily="34" charset="-128"/>
                <a:ea typeface="MS PGothic" panose="020B0600070205080204" pitchFamily="34" charset="-128"/>
              </a:endParaRPr>
            </a:p>
          </p:txBody>
        </p:sp>
      </p:grpSp>
      <p:grpSp>
        <p:nvGrpSpPr>
          <p:cNvPr id="7" name="组合 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GrpSpPr/>
          <p:nvPr/>
        </p:nvGrpSpPr>
        <p:grpSpPr>
          <a:xfrm>
            <a:off x="6601213" y="4726453"/>
            <a:ext cx="770258" cy="770258"/>
            <a:chOff x="6601213" y="4726453"/>
            <a:chExt cx="770258" cy="770258"/>
          </a:xfrm>
        </p:grpSpPr>
        <p:sp>
          <p:nvSpPr>
            <p:cNvPr id="23" name="圆角矩形 22"/>
            <p:cNvSpPr/>
            <p:nvPr/>
          </p:nvSpPr>
          <p:spPr>
            <a:xfrm>
              <a:off x="6601213" y="4726453"/>
              <a:ext cx="770258" cy="770258"/>
            </a:xfrm>
            <a:prstGeom prst="roundRect">
              <a:avLst>
                <a:gd name="adj" fmla="val 11351"/>
              </a:avLst>
            </a:pr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661572" y="4784980"/>
              <a:ext cx="649537" cy="646331"/>
            </a:xfrm>
            <a:prstGeom prst="rect">
              <a:avLst/>
            </a:prstGeom>
            <a:noFill/>
          </p:spPr>
          <p:txBody>
            <a:bodyPr wrap="none" rtlCol="0">
              <a:spAutoFit/>
            </a:bodyPr>
            <a:lstStyle/>
            <a:p>
              <a:r>
                <a:rPr lang="en-US" altLang="zh-CN" sz="3600" b="1" dirty="0" smtClean="0">
                  <a:solidFill>
                    <a:srgbClr val="F8F8F8"/>
                  </a:solidFill>
                  <a:latin typeface="MS PGothic" panose="020B0600070205080204" pitchFamily="34" charset="-128"/>
                  <a:ea typeface="MS PGothic" panose="020B0600070205080204" pitchFamily="34" charset="-128"/>
                </a:rPr>
                <a:t>04</a:t>
              </a:r>
              <a:endParaRPr lang="zh-CN" altLang="en-US" sz="3600" b="1" dirty="0">
                <a:solidFill>
                  <a:srgbClr val="F8F8F8"/>
                </a:solidFill>
                <a:latin typeface="MS PGothic" panose="020B0600070205080204" pitchFamily="34" charset="-128"/>
                <a:ea typeface="MS PGothic" panose="020B0600070205080204" pitchFamily="34" charset="-128"/>
              </a:endParaRPr>
            </a:p>
          </p:txBody>
        </p:sp>
      </p:grpSp>
      <p:sp>
        <p:nvSpPr>
          <p:cNvPr id="8" name="e7d195523061f1c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a:t>
            </a:r>
            <a:endParaRPr lang="zh-CN" altLang="en-US" sz="100"/>
          </a:p>
        </p:txBody>
      </p:sp>
      <p:sp>
        <p:nvSpPr>
          <p:cNvPr id="31" name="矩形 30"/>
          <p:cNvSpPr/>
          <p:nvPr/>
        </p:nvSpPr>
        <p:spPr>
          <a:xfrm>
            <a:off x="-1209629" y="602907"/>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209630" y="1890372"/>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92677992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airplan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3" presetClass="entr" presetSubtype="3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750" fill="hold"/>
                                        <p:tgtEl>
                                          <p:spTgt spid="4"/>
                                        </p:tgtEl>
                                        <p:attrNameLst>
                                          <p:attrName>ppt_w</p:attrName>
                                        </p:attrNameLst>
                                      </p:cBhvr>
                                      <p:tavLst>
                                        <p:tav tm="0">
                                          <p:val>
                                            <p:strVal val="4*#ppt_w"/>
                                          </p:val>
                                        </p:tav>
                                        <p:tav tm="100000">
                                          <p:val>
                                            <p:strVal val="#ppt_w"/>
                                          </p:val>
                                        </p:tav>
                                      </p:tavLst>
                                    </p:anim>
                                    <p:anim calcmode="lin" valueType="num">
                                      <p:cBhvr>
                                        <p:cTn id="18" dur="750" fill="hold"/>
                                        <p:tgtEl>
                                          <p:spTgt spid="4"/>
                                        </p:tgtEl>
                                        <p:attrNameLst>
                                          <p:attrName>ppt_h</p:attrName>
                                        </p:attrNameLst>
                                      </p:cBhvr>
                                      <p:tavLst>
                                        <p:tav tm="0">
                                          <p:val>
                                            <p:strVal val="4*#ppt_h"/>
                                          </p:val>
                                        </p:tav>
                                        <p:tav tm="100000">
                                          <p:val>
                                            <p:strVal val="#ppt_h"/>
                                          </p:val>
                                        </p:tav>
                                      </p:tavLst>
                                    </p:anim>
                                  </p:childTnLst>
                                </p:cTn>
                              </p:par>
                              <p:par>
                                <p:cTn id="19" presetID="23" presetClass="entr" presetSubtype="32" fill="hold" nodeType="withEffect">
                                  <p:stCondLst>
                                    <p:cond delay="250"/>
                                  </p:stCondLst>
                                  <p:childTnLst>
                                    <p:set>
                                      <p:cBhvr>
                                        <p:cTn id="20" dur="1" fill="hold">
                                          <p:stCondLst>
                                            <p:cond delay="0"/>
                                          </p:stCondLst>
                                        </p:cTn>
                                        <p:tgtEl>
                                          <p:spTgt spid="5"/>
                                        </p:tgtEl>
                                        <p:attrNameLst>
                                          <p:attrName>style.visibility</p:attrName>
                                        </p:attrNameLst>
                                      </p:cBhvr>
                                      <p:to>
                                        <p:strVal val="visible"/>
                                      </p:to>
                                    </p:set>
                                    <p:anim calcmode="lin" valueType="num">
                                      <p:cBhvr>
                                        <p:cTn id="21" dur="750" fill="hold"/>
                                        <p:tgtEl>
                                          <p:spTgt spid="5"/>
                                        </p:tgtEl>
                                        <p:attrNameLst>
                                          <p:attrName>ppt_w</p:attrName>
                                        </p:attrNameLst>
                                      </p:cBhvr>
                                      <p:tavLst>
                                        <p:tav tm="0">
                                          <p:val>
                                            <p:strVal val="4*#ppt_w"/>
                                          </p:val>
                                        </p:tav>
                                        <p:tav tm="100000">
                                          <p:val>
                                            <p:strVal val="#ppt_w"/>
                                          </p:val>
                                        </p:tav>
                                      </p:tavLst>
                                    </p:anim>
                                    <p:anim calcmode="lin" valueType="num">
                                      <p:cBhvr>
                                        <p:cTn id="22" dur="750" fill="hold"/>
                                        <p:tgtEl>
                                          <p:spTgt spid="5"/>
                                        </p:tgtEl>
                                        <p:attrNameLst>
                                          <p:attrName>ppt_h</p:attrName>
                                        </p:attrNameLst>
                                      </p:cBhvr>
                                      <p:tavLst>
                                        <p:tav tm="0">
                                          <p:val>
                                            <p:strVal val="4*#ppt_h"/>
                                          </p:val>
                                        </p:tav>
                                        <p:tav tm="100000">
                                          <p:val>
                                            <p:strVal val="#ppt_h"/>
                                          </p:val>
                                        </p:tav>
                                      </p:tavLst>
                                    </p:anim>
                                  </p:childTnLst>
                                </p:cTn>
                              </p:par>
                              <p:par>
                                <p:cTn id="23" presetID="23" presetClass="entr" presetSubtype="32"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750" fill="hold"/>
                                        <p:tgtEl>
                                          <p:spTgt spid="6"/>
                                        </p:tgtEl>
                                        <p:attrNameLst>
                                          <p:attrName>ppt_w</p:attrName>
                                        </p:attrNameLst>
                                      </p:cBhvr>
                                      <p:tavLst>
                                        <p:tav tm="0">
                                          <p:val>
                                            <p:strVal val="4*#ppt_w"/>
                                          </p:val>
                                        </p:tav>
                                        <p:tav tm="100000">
                                          <p:val>
                                            <p:strVal val="#ppt_w"/>
                                          </p:val>
                                        </p:tav>
                                      </p:tavLst>
                                    </p:anim>
                                    <p:anim calcmode="lin" valueType="num">
                                      <p:cBhvr>
                                        <p:cTn id="26" dur="750" fill="hold"/>
                                        <p:tgtEl>
                                          <p:spTgt spid="6"/>
                                        </p:tgtEl>
                                        <p:attrNameLst>
                                          <p:attrName>ppt_h</p:attrName>
                                        </p:attrNameLst>
                                      </p:cBhvr>
                                      <p:tavLst>
                                        <p:tav tm="0">
                                          <p:val>
                                            <p:strVal val="4*#ppt_h"/>
                                          </p:val>
                                        </p:tav>
                                        <p:tav tm="100000">
                                          <p:val>
                                            <p:strVal val="#ppt_h"/>
                                          </p:val>
                                        </p:tav>
                                      </p:tavLst>
                                    </p:anim>
                                  </p:childTnLst>
                                </p:cTn>
                              </p:par>
                              <p:par>
                                <p:cTn id="27" presetID="23" presetClass="entr" presetSubtype="32" fill="hold" nodeType="withEffect">
                                  <p:stCondLst>
                                    <p:cond delay="750"/>
                                  </p:stCondLst>
                                  <p:childTnLst>
                                    <p:set>
                                      <p:cBhvr>
                                        <p:cTn id="28" dur="1" fill="hold">
                                          <p:stCondLst>
                                            <p:cond delay="0"/>
                                          </p:stCondLst>
                                        </p:cTn>
                                        <p:tgtEl>
                                          <p:spTgt spid="7"/>
                                        </p:tgtEl>
                                        <p:attrNameLst>
                                          <p:attrName>style.visibility</p:attrName>
                                        </p:attrNameLst>
                                      </p:cBhvr>
                                      <p:to>
                                        <p:strVal val="visible"/>
                                      </p:to>
                                    </p:set>
                                    <p:anim calcmode="lin" valueType="num">
                                      <p:cBhvr>
                                        <p:cTn id="29" dur="750" fill="hold"/>
                                        <p:tgtEl>
                                          <p:spTgt spid="7"/>
                                        </p:tgtEl>
                                        <p:attrNameLst>
                                          <p:attrName>ppt_w</p:attrName>
                                        </p:attrNameLst>
                                      </p:cBhvr>
                                      <p:tavLst>
                                        <p:tav tm="0">
                                          <p:val>
                                            <p:strVal val="4*#ppt_w"/>
                                          </p:val>
                                        </p:tav>
                                        <p:tav tm="100000">
                                          <p:val>
                                            <p:strVal val="#ppt_w"/>
                                          </p:val>
                                        </p:tav>
                                      </p:tavLst>
                                    </p:anim>
                                    <p:anim calcmode="lin" valueType="num">
                                      <p:cBhvr>
                                        <p:cTn id="30" dur="750" fill="hold"/>
                                        <p:tgtEl>
                                          <p:spTgt spid="7"/>
                                        </p:tgtEl>
                                        <p:attrNameLst>
                                          <p:attrName>ppt_h</p:attrName>
                                        </p:attrNameLst>
                                      </p:cBhvr>
                                      <p:tavLst>
                                        <p:tav tm="0">
                                          <p:val>
                                            <p:strVal val="4*#ppt_h"/>
                                          </p:val>
                                        </p:tav>
                                        <p:tav tm="100000">
                                          <p:val>
                                            <p:strVal val="#ppt_h"/>
                                          </p:val>
                                        </p:tav>
                                      </p:tavLst>
                                    </p:anim>
                                  </p:childTnLst>
                                </p:cTn>
                              </p:par>
                            </p:childTnLst>
                          </p:cTn>
                        </p:par>
                        <p:par>
                          <p:cTn id="31" fill="hold">
                            <p:stCondLst>
                              <p:cond delay="3000"/>
                            </p:stCondLst>
                            <p:childTnLst>
                              <p:par>
                                <p:cTn id="32" presetID="26" presetClass="emph" presetSubtype="0" fill="hold" nodeType="afterEffect">
                                  <p:stCondLst>
                                    <p:cond delay="0"/>
                                  </p:stCondLst>
                                  <p:childTnLst>
                                    <p:animEffect transition="out" filter="fade">
                                      <p:cBhvr>
                                        <p:cTn id="33" dur="500" tmFilter="0, 0; .2, .5; .8, .5; 1, 0"/>
                                        <p:tgtEl>
                                          <p:spTgt spid="4"/>
                                        </p:tgtEl>
                                      </p:cBhvr>
                                    </p:animEffect>
                                    <p:animScale>
                                      <p:cBhvr>
                                        <p:cTn id="34" dur="250" autoRev="1" fill="hold"/>
                                        <p:tgtEl>
                                          <p:spTgt spid="4"/>
                                        </p:tgtEl>
                                      </p:cBhvr>
                                      <p:by x="105000" y="105000"/>
                                    </p:animScale>
                                  </p:childTnLst>
                                </p:cTn>
                              </p:par>
                              <p:par>
                                <p:cTn id="35" presetID="26" presetClass="emph" presetSubtype="0" fill="hold" nodeType="withEffect">
                                  <p:stCondLst>
                                    <p:cond delay="250"/>
                                  </p:stCondLst>
                                  <p:childTnLst>
                                    <p:animEffect transition="out" filter="fade">
                                      <p:cBhvr>
                                        <p:cTn id="36" dur="500" tmFilter="0, 0; .2, .5; .8, .5; 1, 0"/>
                                        <p:tgtEl>
                                          <p:spTgt spid="5"/>
                                        </p:tgtEl>
                                      </p:cBhvr>
                                    </p:animEffect>
                                    <p:animScale>
                                      <p:cBhvr>
                                        <p:cTn id="37" dur="250" autoRev="1" fill="hold"/>
                                        <p:tgtEl>
                                          <p:spTgt spid="5"/>
                                        </p:tgtEl>
                                      </p:cBhvr>
                                      <p:by x="105000" y="105000"/>
                                    </p:animScale>
                                  </p:childTnLst>
                                </p:cTn>
                              </p:par>
                              <p:par>
                                <p:cTn id="38" presetID="26" presetClass="emph" presetSubtype="0" fill="hold" nodeType="withEffect">
                                  <p:stCondLst>
                                    <p:cond delay="500"/>
                                  </p:stCondLst>
                                  <p:childTnLst>
                                    <p:animEffect transition="out" filter="fade">
                                      <p:cBhvr>
                                        <p:cTn id="39" dur="500" tmFilter="0, 0; .2, .5; .8, .5; 1, 0"/>
                                        <p:tgtEl>
                                          <p:spTgt spid="6"/>
                                        </p:tgtEl>
                                      </p:cBhvr>
                                    </p:animEffect>
                                    <p:animScale>
                                      <p:cBhvr>
                                        <p:cTn id="40" dur="250" autoRev="1" fill="hold"/>
                                        <p:tgtEl>
                                          <p:spTgt spid="6"/>
                                        </p:tgtEl>
                                      </p:cBhvr>
                                      <p:by x="105000" y="105000"/>
                                    </p:animScale>
                                  </p:childTnLst>
                                </p:cTn>
                              </p:par>
                              <p:par>
                                <p:cTn id="41" presetID="26" presetClass="emph" presetSubtype="0" fill="hold" nodeType="withEffect">
                                  <p:stCondLst>
                                    <p:cond delay="750"/>
                                  </p:stCondLst>
                                  <p:childTnLst>
                                    <p:animEffect transition="out" filter="fade">
                                      <p:cBhvr>
                                        <p:cTn id="42" dur="500" tmFilter="0, 0; .2, .5; .8, .5; 1, 0"/>
                                        <p:tgtEl>
                                          <p:spTgt spid="7"/>
                                        </p:tgtEl>
                                      </p:cBhvr>
                                    </p:animEffect>
                                    <p:animScale>
                                      <p:cBhvr>
                                        <p:cTn id="43" dur="250" autoRev="1" fill="hold"/>
                                        <p:tgtEl>
                                          <p:spTgt spid="7"/>
                                        </p:tgtEl>
                                      </p:cBhvr>
                                      <p:by x="105000" y="105000"/>
                                    </p:animScale>
                                  </p:childTnLst>
                                </p:cTn>
                              </p:par>
                            </p:childTnLst>
                          </p:cTn>
                        </p:par>
                        <p:par>
                          <p:cTn id="44" fill="hold">
                            <p:stCondLst>
                              <p:cond delay="4250"/>
                            </p:stCondLst>
                            <p:childTnLst>
                              <p:par>
                                <p:cTn id="45" presetID="2" presetClass="entr" presetSubtype="2" decel="2800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1+#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28000" fill="hold" grpId="0" nodeType="withEffect">
                                  <p:stCondLst>
                                    <p:cond delay="25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750" fill="hold"/>
                                        <p:tgtEl>
                                          <p:spTgt spid="28"/>
                                        </p:tgtEl>
                                        <p:attrNameLst>
                                          <p:attrName>ppt_x</p:attrName>
                                        </p:attrNameLst>
                                      </p:cBhvr>
                                      <p:tavLst>
                                        <p:tav tm="0">
                                          <p:val>
                                            <p:strVal val="1+#ppt_w/2"/>
                                          </p:val>
                                        </p:tav>
                                        <p:tav tm="100000">
                                          <p:val>
                                            <p:strVal val="#ppt_x"/>
                                          </p:val>
                                        </p:tav>
                                      </p:tavLst>
                                    </p:anim>
                                    <p:anim calcmode="lin" valueType="num">
                                      <p:cBhvr additive="base">
                                        <p:cTn id="52" dur="750" fill="hold"/>
                                        <p:tgtEl>
                                          <p:spTgt spid="28"/>
                                        </p:tgtEl>
                                        <p:attrNameLst>
                                          <p:attrName>ppt_y</p:attrName>
                                        </p:attrNameLst>
                                      </p:cBhvr>
                                      <p:tavLst>
                                        <p:tav tm="0">
                                          <p:val>
                                            <p:strVal val="#ppt_y"/>
                                          </p:val>
                                        </p:tav>
                                        <p:tav tm="100000">
                                          <p:val>
                                            <p:strVal val="#ppt_y"/>
                                          </p:val>
                                        </p:tav>
                                      </p:tavLst>
                                    </p:anim>
                                  </p:childTnLst>
                                </p:cTn>
                              </p:par>
                              <p:par>
                                <p:cTn id="53" presetID="2" presetClass="entr" presetSubtype="2" decel="28000" fill="hold" grpId="0" nodeType="withEffect">
                                  <p:stCondLst>
                                    <p:cond delay="50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750" fill="hold"/>
                                        <p:tgtEl>
                                          <p:spTgt spid="29"/>
                                        </p:tgtEl>
                                        <p:attrNameLst>
                                          <p:attrName>ppt_x</p:attrName>
                                        </p:attrNameLst>
                                      </p:cBhvr>
                                      <p:tavLst>
                                        <p:tav tm="0">
                                          <p:val>
                                            <p:strVal val="1+#ppt_w/2"/>
                                          </p:val>
                                        </p:tav>
                                        <p:tav tm="100000">
                                          <p:val>
                                            <p:strVal val="#ppt_x"/>
                                          </p:val>
                                        </p:tav>
                                      </p:tavLst>
                                    </p:anim>
                                    <p:anim calcmode="lin" valueType="num">
                                      <p:cBhvr additive="base">
                                        <p:cTn id="56" dur="750" fill="hold"/>
                                        <p:tgtEl>
                                          <p:spTgt spid="29"/>
                                        </p:tgtEl>
                                        <p:attrNameLst>
                                          <p:attrName>ppt_y</p:attrName>
                                        </p:attrNameLst>
                                      </p:cBhvr>
                                      <p:tavLst>
                                        <p:tav tm="0">
                                          <p:val>
                                            <p:strVal val="#ppt_y"/>
                                          </p:val>
                                        </p:tav>
                                        <p:tav tm="100000">
                                          <p:val>
                                            <p:strVal val="#ppt_y"/>
                                          </p:val>
                                        </p:tav>
                                      </p:tavLst>
                                    </p:anim>
                                  </p:childTnLst>
                                </p:cTn>
                              </p:par>
                              <p:par>
                                <p:cTn id="57" presetID="2" presetClass="entr" presetSubtype="2" decel="28000" fill="hold" grpId="0" nodeType="withEffect">
                                  <p:stCondLst>
                                    <p:cond delay="75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750" fill="hold"/>
                                        <p:tgtEl>
                                          <p:spTgt spid="30"/>
                                        </p:tgtEl>
                                        <p:attrNameLst>
                                          <p:attrName>ppt_x</p:attrName>
                                        </p:attrNameLst>
                                      </p:cBhvr>
                                      <p:tavLst>
                                        <p:tav tm="0">
                                          <p:val>
                                            <p:strVal val="1+#ppt_w/2"/>
                                          </p:val>
                                        </p:tav>
                                        <p:tav tm="100000">
                                          <p:val>
                                            <p:strVal val="#ppt_x"/>
                                          </p:val>
                                        </p:tav>
                                      </p:tavLst>
                                    </p:anim>
                                    <p:anim calcmode="lin" valueType="num">
                                      <p:cBhvr additive="base">
                                        <p:cTn id="60" dur="750" fill="hold"/>
                                        <p:tgtEl>
                                          <p:spTgt spid="30"/>
                                        </p:tgtEl>
                                        <p:attrNameLst>
                                          <p:attrName>ppt_y</p:attrName>
                                        </p:attrNameLst>
                                      </p:cBhvr>
                                      <p:tavLst>
                                        <p:tav tm="0">
                                          <p:val>
                                            <p:strVal val="#ppt_y"/>
                                          </p:val>
                                        </p:tav>
                                        <p:tav tm="100000">
                                          <p:val>
                                            <p:strVal val="#ppt_y"/>
                                          </p:val>
                                        </p:tav>
                                      </p:tavLst>
                                    </p:anim>
                                  </p:childTnLst>
                                </p:cTn>
                              </p:par>
                            </p:childTnLst>
                          </p:cTn>
                        </p:par>
                        <p:par>
                          <p:cTn id="61" fill="hold">
                            <p:stCondLst>
                              <p:cond delay="5750"/>
                            </p:stCondLst>
                            <p:childTnLst>
                              <p:par>
                                <p:cTn id="62" presetID="50" presetClass="entr" presetSubtype="0" decel="100000"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p:cTn id="64" dur="1000" fill="hold"/>
                                        <p:tgtEl>
                                          <p:spTgt spid="33"/>
                                        </p:tgtEl>
                                        <p:attrNameLst>
                                          <p:attrName>ppt_w</p:attrName>
                                        </p:attrNameLst>
                                      </p:cBhvr>
                                      <p:tavLst>
                                        <p:tav tm="0">
                                          <p:val>
                                            <p:strVal val="#ppt_w+.3"/>
                                          </p:val>
                                        </p:tav>
                                        <p:tav tm="100000">
                                          <p:val>
                                            <p:strVal val="#ppt_w"/>
                                          </p:val>
                                        </p:tav>
                                      </p:tavLst>
                                    </p:anim>
                                    <p:anim calcmode="lin" valueType="num">
                                      <p:cBhvr>
                                        <p:cTn id="65" dur="1000" fill="hold"/>
                                        <p:tgtEl>
                                          <p:spTgt spid="33"/>
                                        </p:tgtEl>
                                        <p:attrNameLst>
                                          <p:attrName>ppt_h</p:attrName>
                                        </p:attrNameLst>
                                      </p:cBhvr>
                                      <p:tavLst>
                                        <p:tav tm="0">
                                          <p:val>
                                            <p:strVal val="#ppt_h"/>
                                          </p:val>
                                        </p:tav>
                                        <p:tav tm="100000">
                                          <p:val>
                                            <p:strVal val="#ppt_h"/>
                                          </p:val>
                                        </p:tav>
                                      </p:tavLst>
                                    </p:anim>
                                    <p:animEffect transition="in" filter="fade">
                                      <p:cBhvr>
                                        <p:cTn id="66" dur="1000"/>
                                        <p:tgtEl>
                                          <p:spTgt spid="33"/>
                                        </p:tgtEl>
                                      </p:cBhvr>
                                    </p:animEffect>
                                  </p:childTnLst>
                                </p:cTn>
                              </p:par>
                              <p:par>
                                <p:cTn id="67" presetID="50" presetClass="entr" presetSubtype="0" decel="100000"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 calcmode="lin" valueType="num">
                                      <p:cBhvr>
                                        <p:cTn id="69" dur="1000" fill="hold"/>
                                        <p:tgtEl>
                                          <p:spTgt spid="34"/>
                                        </p:tgtEl>
                                        <p:attrNameLst>
                                          <p:attrName>ppt_w</p:attrName>
                                        </p:attrNameLst>
                                      </p:cBhvr>
                                      <p:tavLst>
                                        <p:tav tm="0">
                                          <p:val>
                                            <p:strVal val="#ppt_w+.3"/>
                                          </p:val>
                                        </p:tav>
                                        <p:tav tm="100000">
                                          <p:val>
                                            <p:strVal val="#ppt_w"/>
                                          </p:val>
                                        </p:tav>
                                      </p:tavLst>
                                    </p:anim>
                                    <p:anim calcmode="lin" valueType="num">
                                      <p:cBhvr>
                                        <p:cTn id="70" dur="1000" fill="hold"/>
                                        <p:tgtEl>
                                          <p:spTgt spid="34"/>
                                        </p:tgtEl>
                                        <p:attrNameLst>
                                          <p:attrName>ppt_h</p:attrName>
                                        </p:attrNameLst>
                                      </p:cBhvr>
                                      <p:tavLst>
                                        <p:tav tm="0">
                                          <p:val>
                                            <p:strVal val="#ppt_h"/>
                                          </p:val>
                                        </p:tav>
                                        <p:tav tm="100000">
                                          <p:val>
                                            <p:strVal val="#ppt_h"/>
                                          </p:val>
                                        </p:tav>
                                      </p:tavLst>
                                    </p:anim>
                                    <p:animEffect transition="in" filter="fade">
                                      <p:cBhvr>
                                        <p:cTn id="71" dur="1000"/>
                                        <p:tgtEl>
                                          <p:spTgt spid="34"/>
                                        </p:tgtEl>
                                      </p:cBhvr>
                                    </p:animEffect>
                                  </p:childTnLst>
                                </p:cTn>
                              </p:par>
                              <p:par>
                                <p:cTn id="72" presetID="50" presetClass="entr" presetSubtype="0" decel="100000" fill="hold" grpId="0" nodeType="withEffect">
                                  <p:stCondLst>
                                    <p:cond delay="500"/>
                                  </p:stCondLst>
                                  <p:childTnLst>
                                    <p:set>
                                      <p:cBhvr>
                                        <p:cTn id="73" dur="1" fill="hold">
                                          <p:stCondLst>
                                            <p:cond delay="0"/>
                                          </p:stCondLst>
                                        </p:cTn>
                                        <p:tgtEl>
                                          <p:spTgt spid="35"/>
                                        </p:tgtEl>
                                        <p:attrNameLst>
                                          <p:attrName>style.visibility</p:attrName>
                                        </p:attrNameLst>
                                      </p:cBhvr>
                                      <p:to>
                                        <p:strVal val="visible"/>
                                      </p:to>
                                    </p:set>
                                    <p:anim calcmode="lin" valueType="num">
                                      <p:cBhvr>
                                        <p:cTn id="74" dur="1000" fill="hold"/>
                                        <p:tgtEl>
                                          <p:spTgt spid="35"/>
                                        </p:tgtEl>
                                        <p:attrNameLst>
                                          <p:attrName>ppt_w</p:attrName>
                                        </p:attrNameLst>
                                      </p:cBhvr>
                                      <p:tavLst>
                                        <p:tav tm="0">
                                          <p:val>
                                            <p:strVal val="#ppt_w+.3"/>
                                          </p:val>
                                        </p:tav>
                                        <p:tav tm="100000">
                                          <p:val>
                                            <p:strVal val="#ppt_w"/>
                                          </p:val>
                                        </p:tav>
                                      </p:tavLst>
                                    </p:anim>
                                    <p:anim calcmode="lin" valueType="num">
                                      <p:cBhvr>
                                        <p:cTn id="75" dur="1000" fill="hold"/>
                                        <p:tgtEl>
                                          <p:spTgt spid="35"/>
                                        </p:tgtEl>
                                        <p:attrNameLst>
                                          <p:attrName>ppt_h</p:attrName>
                                        </p:attrNameLst>
                                      </p:cBhvr>
                                      <p:tavLst>
                                        <p:tav tm="0">
                                          <p:val>
                                            <p:strVal val="#ppt_h"/>
                                          </p:val>
                                        </p:tav>
                                        <p:tav tm="100000">
                                          <p:val>
                                            <p:strVal val="#ppt_h"/>
                                          </p:val>
                                        </p:tav>
                                      </p:tavLst>
                                    </p:anim>
                                    <p:animEffect transition="in" filter="fade">
                                      <p:cBhvr>
                                        <p:cTn id="76" dur="1000"/>
                                        <p:tgtEl>
                                          <p:spTgt spid="35"/>
                                        </p:tgtEl>
                                      </p:cBhvr>
                                    </p:animEffect>
                                  </p:childTnLst>
                                </p:cTn>
                              </p:par>
                              <p:par>
                                <p:cTn id="77" presetID="50" presetClass="entr" presetSubtype="0" decel="100000" fill="hold" grpId="0" nodeType="withEffect">
                                  <p:stCondLst>
                                    <p:cond delay="750"/>
                                  </p:stCondLst>
                                  <p:childTnLst>
                                    <p:set>
                                      <p:cBhvr>
                                        <p:cTn id="78" dur="1" fill="hold">
                                          <p:stCondLst>
                                            <p:cond delay="0"/>
                                          </p:stCondLst>
                                        </p:cTn>
                                        <p:tgtEl>
                                          <p:spTgt spid="36"/>
                                        </p:tgtEl>
                                        <p:attrNameLst>
                                          <p:attrName>style.visibility</p:attrName>
                                        </p:attrNameLst>
                                      </p:cBhvr>
                                      <p:to>
                                        <p:strVal val="visible"/>
                                      </p:to>
                                    </p:set>
                                    <p:anim calcmode="lin" valueType="num">
                                      <p:cBhvr>
                                        <p:cTn id="79" dur="1000" fill="hold"/>
                                        <p:tgtEl>
                                          <p:spTgt spid="36"/>
                                        </p:tgtEl>
                                        <p:attrNameLst>
                                          <p:attrName>ppt_w</p:attrName>
                                        </p:attrNameLst>
                                      </p:cBhvr>
                                      <p:tavLst>
                                        <p:tav tm="0">
                                          <p:val>
                                            <p:strVal val="#ppt_w+.3"/>
                                          </p:val>
                                        </p:tav>
                                        <p:tav tm="100000">
                                          <p:val>
                                            <p:strVal val="#ppt_w"/>
                                          </p:val>
                                        </p:tav>
                                      </p:tavLst>
                                    </p:anim>
                                    <p:anim calcmode="lin" valueType="num">
                                      <p:cBhvr>
                                        <p:cTn id="80" dur="1000" fill="hold"/>
                                        <p:tgtEl>
                                          <p:spTgt spid="36"/>
                                        </p:tgtEl>
                                        <p:attrNameLst>
                                          <p:attrName>ppt_h</p:attrName>
                                        </p:attrNameLst>
                                      </p:cBhvr>
                                      <p:tavLst>
                                        <p:tav tm="0">
                                          <p:val>
                                            <p:strVal val="#ppt_h"/>
                                          </p:val>
                                        </p:tav>
                                        <p:tav tm="100000">
                                          <p:val>
                                            <p:strVal val="#ppt_h"/>
                                          </p:val>
                                        </p:tav>
                                      </p:tavLst>
                                    </p:anim>
                                    <p:animEffect transition="in" filter="fade">
                                      <p:cBhvr>
                                        <p:cTn id="8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28" grpId="0" animBg="1"/>
      <p:bldP spid="29" grpId="0" animBg="1"/>
      <p:bldP spid="30" grpId="0" animBg="1"/>
      <p:bldP spid="33" grpId="0"/>
      <p:bldP spid="34"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竞聘宣言</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194878" y="2382380"/>
            <a:ext cx="1674812" cy="1674813"/>
            <a:chOff x="4179888" y="2379946"/>
            <a:chExt cx="1674812" cy="1674813"/>
          </a:xfrm>
        </p:grpSpPr>
        <p:sp>
          <p:nvSpPr>
            <p:cNvPr id="7" name="Rounded Rectangle 6"/>
            <p:cNvSpPr/>
            <p:nvPr/>
          </p:nvSpPr>
          <p:spPr>
            <a:xfrm>
              <a:off x="4276725" y="2475196"/>
              <a:ext cx="1482725" cy="1482725"/>
            </a:xfrm>
            <a:prstGeom prst="roundRect">
              <a:avLst>
                <a:gd name="adj" fmla="val 6631"/>
              </a:avLst>
            </a:pr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800" b="1" dirty="0">
                  <a:solidFill>
                    <a:schemeClr val="bg1"/>
                  </a:solidFill>
                  <a:latin typeface="微软雅黑" pitchFamily="34" charset="-122"/>
                  <a:ea typeface="微软雅黑" pitchFamily="34" charset="-122"/>
                </a:rPr>
                <a:t>提高政治素养</a:t>
              </a:r>
              <a:endParaRPr lang="en-US" altLang="zh-CN" sz="2800" b="1" dirty="0">
                <a:solidFill>
                  <a:schemeClr val="bg1"/>
                </a:solidFill>
                <a:latin typeface="微软雅黑" pitchFamily="34" charset="-122"/>
                <a:ea typeface="微软雅黑" pitchFamily="34" charset="-122"/>
              </a:endParaRPr>
            </a:p>
          </p:txBody>
        </p:sp>
        <p:sp>
          <p:nvSpPr>
            <p:cNvPr id="8" name="Rounded Rectangle 11"/>
            <p:cNvSpPr/>
            <p:nvPr/>
          </p:nvSpPr>
          <p:spPr>
            <a:xfrm>
              <a:off x="4179888" y="2379946"/>
              <a:ext cx="1674812" cy="1674813"/>
            </a:xfrm>
            <a:prstGeom prst="roundRect">
              <a:avLst>
                <a:gd name="adj" fmla="val 6631"/>
              </a:avLst>
            </a:prstGeom>
            <a:noFill/>
            <a:ln w="3175">
              <a:solidFill>
                <a:srgbClr val="3748A8"/>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grpSp>
        <p:nvGrpSpPr>
          <p:cNvPr id="9" name="组合 8"/>
          <p:cNvGrpSpPr/>
          <p:nvPr/>
        </p:nvGrpSpPr>
        <p:grpSpPr>
          <a:xfrm>
            <a:off x="6352290" y="2382380"/>
            <a:ext cx="1674813" cy="1674813"/>
            <a:chOff x="6337300" y="2379946"/>
            <a:chExt cx="1674813" cy="1674813"/>
          </a:xfrm>
        </p:grpSpPr>
        <p:sp>
          <p:nvSpPr>
            <p:cNvPr id="10" name="Rounded Rectangle 12"/>
            <p:cNvSpPr/>
            <p:nvPr/>
          </p:nvSpPr>
          <p:spPr>
            <a:xfrm>
              <a:off x="6432550" y="2475196"/>
              <a:ext cx="1482725" cy="1482725"/>
            </a:xfrm>
            <a:prstGeom prst="roundRect">
              <a:avLst>
                <a:gd name="adj" fmla="val 6631"/>
              </a:avLst>
            </a:pr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800" b="1" dirty="0">
                  <a:solidFill>
                    <a:schemeClr val="bg1"/>
                  </a:solidFill>
                  <a:latin typeface="微软雅黑" pitchFamily="34" charset="-122"/>
                  <a:ea typeface="微软雅黑" pitchFamily="34" charset="-122"/>
                </a:rPr>
                <a:t>自觉加强学习</a:t>
              </a:r>
              <a:endParaRPr lang="en-US" altLang="zh-CN" sz="2800" b="1" dirty="0">
                <a:solidFill>
                  <a:schemeClr val="bg1"/>
                </a:solidFill>
                <a:latin typeface="微软雅黑" pitchFamily="34" charset="-122"/>
                <a:ea typeface="微软雅黑" pitchFamily="34" charset="-122"/>
              </a:endParaRPr>
            </a:p>
          </p:txBody>
        </p:sp>
        <p:sp>
          <p:nvSpPr>
            <p:cNvPr id="11" name="Rounded Rectangle 13"/>
            <p:cNvSpPr/>
            <p:nvPr/>
          </p:nvSpPr>
          <p:spPr>
            <a:xfrm>
              <a:off x="6337300" y="2379946"/>
              <a:ext cx="1674813" cy="1674813"/>
            </a:xfrm>
            <a:prstGeom prst="roundRect">
              <a:avLst>
                <a:gd name="adj" fmla="val 6631"/>
              </a:avLst>
            </a:prstGeom>
            <a:noFill/>
            <a:ln w="3175">
              <a:solidFill>
                <a:srgbClr val="EA1E6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grpSp>
        <p:nvGrpSpPr>
          <p:cNvPr id="12" name="组合 11"/>
          <p:cNvGrpSpPr/>
          <p:nvPr/>
        </p:nvGrpSpPr>
        <p:grpSpPr>
          <a:xfrm>
            <a:off x="4194878" y="4315955"/>
            <a:ext cx="1674812" cy="1674813"/>
            <a:chOff x="4179888" y="4313521"/>
            <a:chExt cx="1674812" cy="1674813"/>
          </a:xfrm>
        </p:grpSpPr>
        <p:sp>
          <p:nvSpPr>
            <p:cNvPr id="13" name="Rounded Rectangle 14"/>
            <p:cNvSpPr/>
            <p:nvPr/>
          </p:nvSpPr>
          <p:spPr>
            <a:xfrm>
              <a:off x="4276725" y="4408771"/>
              <a:ext cx="1482725" cy="1482725"/>
            </a:xfrm>
            <a:prstGeom prst="roundRect">
              <a:avLst>
                <a:gd name="adj" fmla="val 6631"/>
              </a:avLst>
            </a:pr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800" b="1" dirty="0" smtClean="0">
                  <a:solidFill>
                    <a:schemeClr val="bg1"/>
                  </a:solidFill>
                  <a:latin typeface="微软雅黑" pitchFamily="34" charset="-122"/>
                  <a:ea typeface="微软雅黑" pitchFamily="34" charset="-122"/>
                </a:rPr>
                <a:t>提高业务</a:t>
              </a:r>
              <a:r>
                <a:rPr lang="zh-CN" altLang="en-US" sz="2800" b="1" dirty="0">
                  <a:solidFill>
                    <a:schemeClr val="bg1"/>
                  </a:solidFill>
                  <a:latin typeface="微软雅黑" pitchFamily="34" charset="-122"/>
                  <a:ea typeface="微软雅黑" pitchFamily="34" charset="-122"/>
                </a:rPr>
                <a:t>能力</a:t>
              </a:r>
              <a:endParaRPr lang="en-US" altLang="zh-CN" sz="2800" b="1" dirty="0">
                <a:solidFill>
                  <a:schemeClr val="bg1"/>
                </a:solidFill>
                <a:latin typeface="微软雅黑" pitchFamily="34" charset="-122"/>
                <a:ea typeface="微软雅黑" pitchFamily="34" charset="-122"/>
              </a:endParaRPr>
            </a:p>
          </p:txBody>
        </p:sp>
        <p:sp>
          <p:nvSpPr>
            <p:cNvPr id="14" name="Rounded Rectangle 15"/>
            <p:cNvSpPr/>
            <p:nvPr/>
          </p:nvSpPr>
          <p:spPr>
            <a:xfrm>
              <a:off x="4179888" y="4313521"/>
              <a:ext cx="1674812" cy="1674813"/>
            </a:xfrm>
            <a:prstGeom prst="roundRect">
              <a:avLst>
                <a:gd name="adj" fmla="val 6631"/>
              </a:avLst>
            </a:prstGeom>
            <a:noFill/>
            <a:ln w="3175">
              <a:solidFill>
                <a:srgbClr val="EA1E6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grpSp>
        <p:nvGrpSpPr>
          <p:cNvPr id="15" name="组合 14"/>
          <p:cNvGrpSpPr/>
          <p:nvPr/>
        </p:nvGrpSpPr>
        <p:grpSpPr>
          <a:xfrm>
            <a:off x="6352290" y="4315955"/>
            <a:ext cx="1674813" cy="1674813"/>
            <a:chOff x="6337300" y="4313521"/>
            <a:chExt cx="1674813" cy="1674813"/>
          </a:xfrm>
        </p:grpSpPr>
        <p:sp>
          <p:nvSpPr>
            <p:cNvPr id="16" name="Rounded Rectangle 16"/>
            <p:cNvSpPr/>
            <p:nvPr/>
          </p:nvSpPr>
          <p:spPr>
            <a:xfrm>
              <a:off x="6432550" y="4408771"/>
              <a:ext cx="1482725" cy="1482725"/>
            </a:xfrm>
            <a:prstGeom prst="roundRect">
              <a:avLst>
                <a:gd name="adj" fmla="val 6631"/>
              </a:avLst>
            </a:pr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800" b="1" dirty="0">
                  <a:solidFill>
                    <a:schemeClr val="bg1"/>
                  </a:solidFill>
                  <a:latin typeface="微软雅黑" pitchFamily="34" charset="-122"/>
                  <a:ea typeface="微软雅黑" pitchFamily="34" charset="-122"/>
                </a:rPr>
                <a:t>锻炼心理素质</a:t>
              </a:r>
              <a:endParaRPr lang="en-US" altLang="zh-CN" sz="2800" b="1" dirty="0">
                <a:solidFill>
                  <a:schemeClr val="bg1"/>
                </a:solidFill>
                <a:latin typeface="微软雅黑" pitchFamily="34" charset="-122"/>
                <a:ea typeface="微软雅黑" pitchFamily="34" charset="-122"/>
              </a:endParaRPr>
            </a:p>
          </p:txBody>
        </p:sp>
        <p:sp>
          <p:nvSpPr>
            <p:cNvPr id="17" name="Rounded Rectangle 17"/>
            <p:cNvSpPr/>
            <p:nvPr/>
          </p:nvSpPr>
          <p:spPr>
            <a:xfrm>
              <a:off x="6337300" y="4313521"/>
              <a:ext cx="1674813" cy="1674813"/>
            </a:xfrm>
            <a:prstGeom prst="roundRect">
              <a:avLst>
                <a:gd name="adj" fmla="val 6631"/>
              </a:avLst>
            </a:prstGeom>
            <a:noFill/>
            <a:ln w="3175">
              <a:solidFill>
                <a:srgbClr val="3748A8"/>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sp>
        <p:nvSpPr>
          <p:cNvPr id="18" name="文本框 17"/>
          <p:cNvSpPr txBox="1"/>
          <p:nvPr/>
        </p:nvSpPr>
        <p:spPr>
          <a:xfrm>
            <a:off x="8509703" y="4741345"/>
            <a:ext cx="2339102" cy="1261884"/>
          </a:xfrm>
          <a:prstGeom prst="rect">
            <a:avLst/>
          </a:prstGeom>
          <a:noFill/>
          <a:effectLst/>
        </p:spPr>
        <p:txBody>
          <a:bodyPr wrap="none" rtlCol="0">
            <a:spAutoFit/>
          </a:bodyPr>
          <a:lstStyle/>
          <a:p>
            <a:r>
              <a:rPr lang="zh-CN" altLang="en-US" sz="2000" dirty="0">
                <a:solidFill>
                  <a:srgbClr val="3748A8"/>
                </a:solidFill>
                <a:latin typeface="微软雅黑" panose="020B0503020204020204" pitchFamily="34" charset="-122"/>
                <a:ea typeface="微软雅黑" panose="020B0503020204020204" pitchFamily="34" charset="-122"/>
              </a:rPr>
              <a:t>单击此处输入标题</a:t>
            </a:r>
            <a:endParaRPr lang="en-US" altLang="zh-CN" sz="2000" dirty="0">
              <a:solidFill>
                <a:srgbClr val="3748A8"/>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509703" y="2698471"/>
            <a:ext cx="2339102" cy="1261884"/>
          </a:xfrm>
          <a:prstGeom prst="rect">
            <a:avLst/>
          </a:prstGeom>
          <a:noFill/>
          <a:effectLst/>
        </p:spPr>
        <p:txBody>
          <a:bodyPr wrap="none" rtlCol="0">
            <a:spAutoFit/>
          </a:bodyPr>
          <a:lstStyle/>
          <a:p>
            <a:r>
              <a:rPr lang="zh-CN" altLang="en-US" sz="2000" dirty="0">
                <a:solidFill>
                  <a:srgbClr val="EA1E63"/>
                </a:solidFill>
                <a:latin typeface="微软雅黑" panose="020B0503020204020204" pitchFamily="34" charset="-122"/>
                <a:ea typeface="微软雅黑" panose="020B0503020204020204" pitchFamily="34" charset="-122"/>
              </a:rPr>
              <a:t>单击此处输入标题</a:t>
            </a:r>
            <a:endParaRPr lang="en-US" altLang="zh-CN" sz="2000" dirty="0">
              <a:solidFill>
                <a:srgbClr val="EA1E63"/>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392388" y="4741345"/>
            <a:ext cx="2339102" cy="1261884"/>
          </a:xfrm>
          <a:prstGeom prst="rect">
            <a:avLst/>
          </a:prstGeom>
          <a:noFill/>
          <a:effectLst/>
        </p:spPr>
        <p:txBody>
          <a:bodyPr wrap="none" rtlCol="0">
            <a:spAutoFit/>
          </a:bodyPr>
          <a:lstStyle/>
          <a:p>
            <a:r>
              <a:rPr lang="zh-CN" altLang="en-US" sz="2000" dirty="0">
                <a:solidFill>
                  <a:srgbClr val="EA1E63"/>
                </a:solidFill>
                <a:latin typeface="微软雅黑" panose="020B0503020204020204" pitchFamily="34" charset="-122"/>
                <a:ea typeface="微软雅黑" panose="020B0503020204020204" pitchFamily="34" charset="-122"/>
              </a:rPr>
              <a:t>单击此处输入标题</a:t>
            </a:r>
            <a:endParaRPr lang="en-US" altLang="zh-CN" sz="2000" dirty="0">
              <a:solidFill>
                <a:srgbClr val="EA1E63"/>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412088" y="2698471"/>
            <a:ext cx="2339102" cy="1261884"/>
          </a:xfrm>
          <a:prstGeom prst="rect">
            <a:avLst/>
          </a:prstGeom>
          <a:noFill/>
          <a:effectLst/>
        </p:spPr>
        <p:txBody>
          <a:bodyPr wrap="none" rtlCol="0">
            <a:spAutoFit/>
          </a:bodyPr>
          <a:lstStyle/>
          <a:p>
            <a:r>
              <a:rPr lang="zh-CN" altLang="en-US" sz="2000" dirty="0" smtClean="0">
                <a:solidFill>
                  <a:srgbClr val="3748A8"/>
                </a:solidFill>
                <a:latin typeface="微软雅黑" panose="020B0503020204020204" pitchFamily="34" charset="-122"/>
                <a:ea typeface="微软雅黑" panose="020B0503020204020204" pitchFamily="34" charset="-122"/>
              </a:rPr>
              <a:t>单击此处输入标题</a:t>
            </a:r>
            <a:endParaRPr lang="en-US" altLang="zh-CN" sz="2000" dirty="0" smtClean="0">
              <a:solidFill>
                <a:srgbClr val="3748A8"/>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2716655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750" fill="hold"/>
                                        <p:tgtEl>
                                          <p:spTgt spid="9"/>
                                        </p:tgtEl>
                                        <p:attrNameLst>
                                          <p:attrName>ppt_w</p:attrName>
                                        </p:attrNameLst>
                                      </p:cBhvr>
                                      <p:tavLst>
                                        <p:tav tm="0">
                                          <p:val>
                                            <p:fltVal val="0"/>
                                          </p:val>
                                        </p:tav>
                                        <p:tav tm="100000">
                                          <p:val>
                                            <p:strVal val="#ppt_w"/>
                                          </p:val>
                                        </p:tav>
                                      </p:tavLst>
                                    </p:anim>
                                    <p:anim calcmode="lin" valueType="num">
                                      <p:cBhvr>
                                        <p:cTn id="12" dur="750" fill="hold"/>
                                        <p:tgtEl>
                                          <p:spTgt spid="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750" fill="hold"/>
                                        <p:tgtEl>
                                          <p:spTgt spid="15"/>
                                        </p:tgtEl>
                                        <p:attrNameLst>
                                          <p:attrName>ppt_w</p:attrName>
                                        </p:attrNameLst>
                                      </p:cBhvr>
                                      <p:tavLst>
                                        <p:tav tm="0">
                                          <p:val>
                                            <p:fltVal val="0"/>
                                          </p:val>
                                        </p:tav>
                                        <p:tav tm="100000">
                                          <p:val>
                                            <p:strVal val="#ppt_w"/>
                                          </p:val>
                                        </p:tav>
                                      </p:tavLst>
                                    </p:anim>
                                    <p:anim calcmode="lin" valueType="num">
                                      <p:cBhvr>
                                        <p:cTn id="20" dur="750" fill="hold"/>
                                        <p:tgtEl>
                                          <p:spTgt spid="15"/>
                                        </p:tgtEl>
                                        <p:attrNameLst>
                                          <p:attrName>ppt_h</p:attrName>
                                        </p:attrNameLst>
                                      </p:cBhvr>
                                      <p:tavLst>
                                        <p:tav tm="0">
                                          <p:val>
                                            <p:fltVal val="0"/>
                                          </p:val>
                                        </p:tav>
                                        <p:tav tm="100000">
                                          <p:val>
                                            <p:strVal val="#ppt_h"/>
                                          </p:val>
                                        </p:tav>
                                      </p:tavLst>
                                    </p:anim>
                                  </p:childTnLst>
                                </p:cTn>
                              </p:par>
                            </p:childTnLst>
                          </p:cTn>
                        </p:par>
                        <p:par>
                          <p:cTn id="21" fill="hold">
                            <p:stCondLst>
                              <p:cond delay="750"/>
                            </p:stCondLst>
                            <p:childTnLst>
                              <p:par>
                                <p:cTn id="22" presetID="50" presetClass="entr" presetSubtype="0" decel="10000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strVal val="#ppt_w+.3"/>
                                          </p:val>
                                        </p:tav>
                                        <p:tav tm="100000">
                                          <p:val>
                                            <p:strVal val="#ppt_w"/>
                                          </p:val>
                                        </p:tav>
                                      </p:tavLst>
                                    </p:anim>
                                    <p:anim calcmode="lin" valueType="num">
                                      <p:cBhvr>
                                        <p:cTn id="25" dur="1000" fill="hold"/>
                                        <p:tgtEl>
                                          <p:spTgt spid="18"/>
                                        </p:tgtEl>
                                        <p:attrNameLst>
                                          <p:attrName>ppt_h</p:attrName>
                                        </p:attrNameLst>
                                      </p:cBhvr>
                                      <p:tavLst>
                                        <p:tav tm="0">
                                          <p:val>
                                            <p:strVal val="#ppt_h"/>
                                          </p:val>
                                        </p:tav>
                                        <p:tav tm="100000">
                                          <p:val>
                                            <p:strVal val="#ppt_h"/>
                                          </p:val>
                                        </p:tav>
                                      </p:tavLst>
                                    </p:anim>
                                    <p:animEffect transition="in" filter="fade">
                                      <p:cBhvr>
                                        <p:cTn id="26" dur="1000"/>
                                        <p:tgtEl>
                                          <p:spTgt spid="18"/>
                                        </p:tgtEl>
                                      </p:cBhvr>
                                    </p:animEffect>
                                  </p:childTnLst>
                                </p:cTn>
                              </p:par>
                              <p:par>
                                <p:cTn id="27" presetID="50" presetClass="entr" presetSubtype="0" decel="10000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1000" fill="hold"/>
                                        <p:tgtEl>
                                          <p:spTgt spid="21"/>
                                        </p:tgtEl>
                                        <p:attrNameLst>
                                          <p:attrName>ppt_w</p:attrName>
                                        </p:attrNameLst>
                                      </p:cBhvr>
                                      <p:tavLst>
                                        <p:tav tm="0">
                                          <p:val>
                                            <p:strVal val="#ppt_w+.3"/>
                                          </p:val>
                                        </p:tav>
                                        <p:tav tm="100000">
                                          <p:val>
                                            <p:strVal val="#ppt_w"/>
                                          </p:val>
                                        </p:tav>
                                      </p:tavLst>
                                    </p:anim>
                                    <p:anim calcmode="lin" valueType="num">
                                      <p:cBhvr>
                                        <p:cTn id="30" dur="1000" fill="hold"/>
                                        <p:tgtEl>
                                          <p:spTgt spid="21"/>
                                        </p:tgtEl>
                                        <p:attrNameLst>
                                          <p:attrName>ppt_h</p:attrName>
                                        </p:attrNameLst>
                                      </p:cBhvr>
                                      <p:tavLst>
                                        <p:tav tm="0">
                                          <p:val>
                                            <p:strVal val="#ppt_h"/>
                                          </p:val>
                                        </p:tav>
                                        <p:tav tm="100000">
                                          <p:val>
                                            <p:strVal val="#ppt_h"/>
                                          </p:val>
                                        </p:tav>
                                      </p:tavLst>
                                    </p:anim>
                                    <p:animEffect transition="in" filter="fade">
                                      <p:cBhvr>
                                        <p:cTn id="31" dur="1000"/>
                                        <p:tgtEl>
                                          <p:spTgt spid="21"/>
                                        </p:tgtEl>
                                      </p:cBhvr>
                                    </p:animEffect>
                                  </p:childTnLst>
                                </p:cTn>
                              </p:par>
                              <p:par>
                                <p:cTn id="32" presetID="50" presetClass="entr" presetSubtype="0" decel="10000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1000" fill="hold"/>
                                        <p:tgtEl>
                                          <p:spTgt spid="19"/>
                                        </p:tgtEl>
                                        <p:attrNameLst>
                                          <p:attrName>ppt_w</p:attrName>
                                        </p:attrNameLst>
                                      </p:cBhvr>
                                      <p:tavLst>
                                        <p:tav tm="0">
                                          <p:val>
                                            <p:strVal val="#ppt_w+.3"/>
                                          </p:val>
                                        </p:tav>
                                        <p:tav tm="100000">
                                          <p:val>
                                            <p:strVal val="#ppt_w"/>
                                          </p:val>
                                        </p:tav>
                                      </p:tavLst>
                                    </p:anim>
                                    <p:anim calcmode="lin" valueType="num">
                                      <p:cBhvr>
                                        <p:cTn id="35" dur="1000" fill="hold"/>
                                        <p:tgtEl>
                                          <p:spTgt spid="19"/>
                                        </p:tgtEl>
                                        <p:attrNameLst>
                                          <p:attrName>ppt_h</p:attrName>
                                        </p:attrNameLst>
                                      </p:cBhvr>
                                      <p:tavLst>
                                        <p:tav tm="0">
                                          <p:val>
                                            <p:strVal val="#ppt_h"/>
                                          </p:val>
                                        </p:tav>
                                        <p:tav tm="100000">
                                          <p:val>
                                            <p:strVal val="#ppt_h"/>
                                          </p:val>
                                        </p:tav>
                                      </p:tavLst>
                                    </p:anim>
                                    <p:animEffect transition="in" filter="fade">
                                      <p:cBhvr>
                                        <p:cTn id="36" dur="1000"/>
                                        <p:tgtEl>
                                          <p:spTgt spid="19"/>
                                        </p:tgtEl>
                                      </p:cBhvr>
                                    </p:animEffect>
                                  </p:childTnLst>
                                </p:cTn>
                              </p:par>
                              <p:par>
                                <p:cTn id="37" presetID="50" presetClass="entr" presetSubtype="0" decel="10000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1000" fill="hold"/>
                                        <p:tgtEl>
                                          <p:spTgt spid="20"/>
                                        </p:tgtEl>
                                        <p:attrNameLst>
                                          <p:attrName>ppt_w</p:attrName>
                                        </p:attrNameLst>
                                      </p:cBhvr>
                                      <p:tavLst>
                                        <p:tav tm="0">
                                          <p:val>
                                            <p:strVal val="#ppt_w+.3"/>
                                          </p:val>
                                        </p:tav>
                                        <p:tav tm="100000">
                                          <p:val>
                                            <p:strVal val="#ppt_w"/>
                                          </p:val>
                                        </p:tav>
                                      </p:tavLst>
                                    </p:anim>
                                    <p:anim calcmode="lin" valueType="num">
                                      <p:cBhvr>
                                        <p:cTn id="40" dur="1000" fill="hold"/>
                                        <p:tgtEl>
                                          <p:spTgt spid="20"/>
                                        </p:tgtEl>
                                        <p:attrNameLst>
                                          <p:attrName>ppt_h</p:attrName>
                                        </p:attrNameLst>
                                      </p:cBhvr>
                                      <p:tavLst>
                                        <p:tav tm="0">
                                          <p:val>
                                            <p:strVal val="#ppt_h"/>
                                          </p:val>
                                        </p:tav>
                                        <p:tav tm="100000">
                                          <p:val>
                                            <p:strVal val="#ppt_h"/>
                                          </p:val>
                                        </p:tav>
                                      </p:tavLst>
                                    </p:anim>
                                    <p:animEffect transition="in" filter="fade">
                                      <p:cBhvr>
                                        <p:cTn id="4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基本信息</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5525349" y="1952845"/>
            <a:ext cx="5249757" cy="1584178"/>
            <a:chOff x="695327" y="1340768"/>
            <a:chExt cx="5249757" cy="1584178"/>
          </a:xfrm>
        </p:grpSpPr>
        <p:grpSp>
          <p:nvGrpSpPr>
            <p:cNvPr id="7" name="组合 6"/>
            <p:cNvGrpSpPr/>
            <p:nvPr/>
          </p:nvGrpSpPr>
          <p:grpSpPr>
            <a:xfrm>
              <a:off x="695327" y="1340768"/>
              <a:ext cx="5249757" cy="1584178"/>
              <a:chOff x="695327" y="1340768"/>
              <a:chExt cx="5249757" cy="1584178"/>
            </a:xfrm>
          </p:grpSpPr>
          <p:sp>
            <p:nvSpPr>
              <p:cNvPr id="11" name="任意多边形 10"/>
              <p:cNvSpPr/>
              <p:nvPr/>
            </p:nvSpPr>
            <p:spPr>
              <a:xfrm rot="5400000">
                <a:off x="3652066" y="631927"/>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2" name="组合 11"/>
              <p:cNvGrpSpPr/>
              <p:nvPr/>
            </p:nvGrpSpPr>
            <p:grpSpPr>
              <a:xfrm>
                <a:off x="695327" y="1340768"/>
                <a:ext cx="2429687" cy="1584178"/>
                <a:chOff x="695327" y="1340768"/>
                <a:chExt cx="2429687" cy="1584178"/>
              </a:xfrm>
            </p:grpSpPr>
            <p:sp>
              <p:nvSpPr>
                <p:cNvPr id="13" name="同侧圆角矩形 12"/>
                <p:cNvSpPr/>
                <p:nvPr/>
              </p:nvSpPr>
              <p:spPr>
                <a:xfrm rot="16200000">
                  <a:off x="1019399" y="1016696"/>
                  <a:ext cx="1584178" cy="2232321"/>
                </a:xfrm>
                <a:prstGeom prst="round2SameRect">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等腰三角形 13"/>
                <p:cNvSpPr/>
                <p:nvPr/>
              </p:nvSpPr>
              <p:spPr>
                <a:xfrm rot="5400000">
                  <a:off x="2872986" y="2024844"/>
                  <a:ext cx="288032" cy="216024"/>
                </a:xfrm>
                <a:prstGeom prst="triangle">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
          <p:nvSpPr>
            <p:cNvPr id="8" name="TextBox 26"/>
            <p:cNvSpPr txBox="1"/>
            <p:nvPr/>
          </p:nvSpPr>
          <p:spPr>
            <a:xfrm>
              <a:off x="1072789" y="1711841"/>
              <a:ext cx="1739044" cy="861774"/>
            </a:xfrm>
            <a:prstGeom prst="rect">
              <a:avLst/>
            </a:prstGeom>
            <a:noFill/>
          </p:spPr>
          <p:txBody>
            <a:bodyPr wrap="square" lIns="0" tIns="0" rIns="0" bIns="0" rtlCol="0">
              <a:spAutoFit/>
            </a:bodyPr>
            <a:lstStyle/>
            <a:p>
              <a:pPr>
                <a:spcBef>
                  <a:spcPct val="0"/>
                </a:spcBef>
                <a:buFont typeface="Arial" charset="0"/>
                <a:buNone/>
              </a:pPr>
              <a:r>
                <a:rPr lang="en-US" altLang="zh-CN" sz="2800" b="1"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95%</a:t>
              </a:r>
              <a:r>
                <a:rPr lang="zh-CN" altLang="en-US" sz="28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辛勤     汗水</a:t>
              </a:r>
              <a:endPar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29"/>
            <p:cNvSpPr txBox="1"/>
            <p:nvPr/>
          </p:nvSpPr>
          <p:spPr>
            <a:xfrm>
              <a:off x="3503713" y="1711841"/>
              <a:ext cx="865579" cy="307777"/>
            </a:xfrm>
            <a:prstGeom prst="rect">
              <a:avLst/>
            </a:prstGeom>
            <a:noFill/>
          </p:spPr>
          <p:txBody>
            <a:bodyPr wrap="square" lIns="0" tIns="0" rIns="0" bIns="0" rtlCol="0">
              <a:spAutoFit/>
            </a:bodyPr>
            <a:lstStyle/>
            <a:p>
              <a:pPr algn="just"/>
              <a:endParaRPr lang="en-US" altLang="zh-CN" sz="2000" dirty="0">
                <a:solidFill>
                  <a:schemeClr val="tx1">
                    <a:lumMod val="75000"/>
                    <a:lumOff val="25000"/>
                  </a:schemeClr>
                </a:solidFill>
                <a:latin typeface="微软雅黑" pitchFamily="34" charset="-122"/>
                <a:ea typeface="微软雅黑" pitchFamily="34" charset="-122"/>
              </a:endParaRPr>
            </a:p>
          </p:txBody>
        </p:sp>
        <p:sp>
          <p:nvSpPr>
            <p:cNvPr id="10" name="TextBox 29"/>
            <p:cNvSpPr txBox="1"/>
            <p:nvPr/>
          </p:nvSpPr>
          <p:spPr>
            <a:xfrm>
              <a:off x="3281882" y="1726398"/>
              <a:ext cx="2594821" cy="840230"/>
            </a:xfrm>
            <a:prstGeom prst="rect">
              <a:avLst/>
            </a:prstGeom>
            <a:noFill/>
          </p:spPr>
          <p:txBody>
            <a:bodyPr wrap="square" lIns="0" tIns="0" rIns="0" bIns="0" rtlCol="0">
              <a:spAutoFit/>
            </a:bodyPr>
            <a:lstStyle/>
            <a:p>
              <a:pPr>
                <a:lnSpc>
                  <a:spcPct val="130000"/>
                </a:lnSpc>
                <a:spcBef>
                  <a:spcPct val="0"/>
                </a:spcBef>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右键点击图片选择设置图片格式可直接替换图片，在此录入上述图表的描述说明</a:t>
              </a:r>
              <a:r>
                <a:rPr lang="zh-CN" altLang="en-US" sz="1400" dirty="0" smtClean="0">
                  <a:solidFill>
                    <a:schemeClr val="bg1"/>
                  </a:solidFill>
                  <a:latin typeface="微软雅黑" pitchFamily="34" charset="-122"/>
                  <a:ea typeface="微软雅黑" pitchFamily="34" charset="-122"/>
                  <a:sym typeface="微软雅黑" pitchFamily="34" charset="-122"/>
                </a:rPr>
                <a:t>。</a:t>
              </a:r>
              <a:endParaRPr lang="en-US" altLang="zh-CN" sz="1400" dirty="0">
                <a:solidFill>
                  <a:schemeClr val="bg1"/>
                </a:solidFill>
                <a:latin typeface="微软雅黑" pitchFamily="34" charset="-122"/>
                <a:ea typeface="微软雅黑" pitchFamily="34" charset="-122"/>
                <a:sym typeface="微软雅黑" pitchFamily="34" charset="-122"/>
              </a:endParaRPr>
            </a:p>
          </p:txBody>
        </p:sp>
      </p:grpSp>
      <p:grpSp>
        <p:nvGrpSpPr>
          <p:cNvPr id="15" name="组合 14"/>
          <p:cNvGrpSpPr/>
          <p:nvPr/>
        </p:nvGrpSpPr>
        <p:grpSpPr>
          <a:xfrm>
            <a:off x="5525350" y="4260976"/>
            <a:ext cx="5249756" cy="1584179"/>
            <a:chOff x="695328" y="3080719"/>
            <a:chExt cx="5249756" cy="1584178"/>
          </a:xfrm>
        </p:grpSpPr>
        <p:grpSp>
          <p:nvGrpSpPr>
            <p:cNvPr id="16" name="组合 15"/>
            <p:cNvGrpSpPr/>
            <p:nvPr/>
          </p:nvGrpSpPr>
          <p:grpSpPr>
            <a:xfrm>
              <a:off x="695328" y="3080719"/>
              <a:ext cx="5249756" cy="1584178"/>
              <a:chOff x="695328" y="3080719"/>
              <a:chExt cx="5249756" cy="1584178"/>
            </a:xfrm>
          </p:grpSpPr>
          <p:sp>
            <p:nvSpPr>
              <p:cNvPr id="19" name="任意多边形 18"/>
              <p:cNvSpPr/>
              <p:nvPr/>
            </p:nvSpPr>
            <p:spPr>
              <a:xfrm rot="5400000">
                <a:off x="3652066" y="2371878"/>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695328" y="3080719"/>
                <a:ext cx="2429686" cy="1584178"/>
                <a:chOff x="695328" y="3080719"/>
                <a:chExt cx="2429686" cy="1584178"/>
              </a:xfrm>
            </p:grpSpPr>
            <p:sp>
              <p:nvSpPr>
                <p:cNvPr id="21" name="同侧圆角矩形 20"/>
                <p:cNvSpPr/>
                <p:nvPr/>
              </p:nvSpPr>
              <p:spPr>
                <a:xfrm rot="16200000">
                  <a:off x="1019401" y="2756646"/>
                  <a:ext cx="1584178" cy="2232324"/>
                </a:xfrm>
                <a:prstGeom prst="round2SameRect">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等腰三角形 21"/>
                <p:cNvSpPr/>
                <p:nvPr/>
              </p:nvSpPr>
              <p:spPr>
                <a:xfrm rot="5400000">
                  <a:off x="2872986" y="3764795"/>
                  <a:ext cx="288032" cy="216024"/>
                </a:xfrm>
                <a:prstGeom prst="triangle">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
          <p:nvSpPr>
            <p:cNvPr id="17" name="TextBox 26"/>
            <p:cNvSpPr txBox="1"/>
            <p:nvPr/>
          </p:nvSpPr>
          <p:spPr>
            <a:xfrm>
              <a:off x="1056443" y="3464094"/>
              <a:ext cx="1739044" cy="861773"/>
            </a:xfrm>
            <a:prstGeom prst="rect">
              <a:avLst/>
            </a:prstGeom>
            <a:noFill/>
          </p:spPr>
          <p:txBody>
            <a:bodyPr wrap="square" lIns="0" tIns="0" rIns="0" bIns="0" rtlCol="0">
              <a:spAutoFit/>
            </a:bodyPr>
            <a:lstStyle/>
            <a:p>
              <a:pPr>
                <a:spcBef>
                  <a:spcPct val="0"/>
                </a:spcBef>
                <a:buFont typeface="Arial" charset="0"/>
                <a:buNone/>
              </a:pPr>
              <a:r>
                <a:rPr lang="en-US" altLang="zh-CN" sz="2800" b="1"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5%</a:t>
              </a:r>
              <a:r>
                <a:rPr lang="zh-CN" altLang="en-US" sz="2800" b="1"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天赋和</a:t>
              </a: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运气</a:t>
              </a:r>
            </a:p>
          </p:txBody>
        </p:sp>
        <p:sp>
          <p:nvSpPr>
            <p:cNvPr id="18" name="TextBox 29"/>
            <p:cNvSpPr txBox="1"/>
            <p:nvPr/>
          </p:nvSpPr>
          <p:spPr>
            <a:xfrm>
              <a:off x="3281882" y="3466349"/>
              <a:ext cx="2594821" cy="840229"/>
            </a:xfrm>
            <a:prstGeom prst="rect">
              <a:avLst/>
            </a:prstGeom>
            <a:noFill/>
          </p:spPr>
          <p:txBody>
            <a:bodyPr wrap="square" lIns="0" tIns="0" rIns="0" bIns="0" rtlCol="0">
              <a:spAutoFit/>
            </a:bodyPr>
            <a:lstStyle/>
            <a:p>
              <a:pPr>
                <a:lnSpc>
                  <a:spcPct val="130000"/>
                </a:lnSpc>
                <a:spcBef>
                  <a:spcPct val="0"/>
                </a:spcBef>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右键点击图片选择设置图片格式可直接替换图片，在此录入上述图表的描述说明。</a:t>
              </a:r>
              <a:endParaRPr lang="en-US" altLang="zh-CN" sz="1400" dirty="0">
                <a:solidFill>
                  <a:schemeClr val="bg1"/>
                </a:solidFill>
                <a:latin typeface="微软雅黑" pitchFamily="34" charset="-122"/>
                <a:ea typeface="微软雅黑" pitchFamily="34" charset="-122"/>
                <a:sym typeface="微软雅黑" pitchFamily="34" charset="-122"/>
              </a:endParaRPr>
            </a:p>
          </p:txBody>
        </p:sp>
      </p:grpSp>
      <p:sp>
        <p:nvSpPr>
          <p:cNvPr id="23" name="任意多边形 22"/>
          <p:cNvSpPr/>
          <p:nvPr/>
        </p:nvSpPr>
        <p:spPr>
          <a:xfrm>
            <a:off x="1060181" y="1952845"/>
            <a:ext cx="4308702" cy="3887516"/>
          </a:xfrm>
          <a:custGeom>
            <a:avLst/>
            <a:gdLst>
              <a:gd name="connsiteX0" fmla="*/ 397979 w 4308702"/>
              <a:gd name="connsiteY0" fmla="*/ 0 h 3887516"/>
              <a:gd name="connsiteX1" fmla="*/ 3910723 w 4308702"/>
              <a:gd name="connsiteY1" fmla="*/ 0 h 3887516"/>
              <a:gd name="connsiteX2" fmla="*/ 3990922 w 4308702"/>
              <a:gd name="connsiteY2" fmla="*/ 8085 h 3887516"/>
              <a:gd name="connsiteX3" fmla="*/ 4308702 w 4308702"/>
              <a:gd name="connsiteY3" fmla="*/ 397988 h 3887516"/>
              <a:gd name="connsiteX4" fmla="*/ 4308702 w 4308702"/>
              <a:gd name="connsiteY4" fmla="*/ 3494320 h 3887516"/>
              <a:gd name="connsiteX5" fmla="*/ 3990922 w 4308702"/>
              <a:gd name="connsiteY5" fmla="*/ 3884224 h 3887516"/>
              <a:gd name="connsiteX6" fmla="*/ 3958259 w 4308702"/>
              <a:gd name="connsiteY6" fmla="*/ 3887516 h 3887516"/>
              <a:gd name="connsiteX7" fmla="*/ 350444 w 4308702"/>
              <a:gd name="connsiteY7" fmla="*/ 3887516 h 3887516"/>
              <a:gd name="connsiteX8" fmla="*/ 317781 w 4308702"/>
              <a:gd name="connsiteY8" fmla="*/ 3884224 h 3887516"/>
              <a:gd name="connsiteX9" fmla="*/ 0 w 4308702"/>
              <a:gd name="connsiteY9" fmla="*/ 3494320 h 3887516"/>
              <a:gd name="connsiteX10" fmla="*/ 0 w 4308702"/>
              <a:gd name="connsiteY10" fmla="*/ 397988 h 3887516"/>
              <a:gd name="connsiteX11" fmla="*/ 317781 w 4308702"/>
              <a:gd name="connsiteY11" fmla="*/ 8085 h 388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8702" h="3887516">
                <a:moveTo>
                  <a:pt x="397979" y="0"/>
                </a:moveTo>
                <a:lnTo>
                  <a:pt x="3910723" y="0"/>
                </a:lnTo>
                <a:lnTo>
                  <a:pt x="3990922" y="8085"/>
                </a:lnTo>
                <a:cubicBezTo>
                  <a:pt x="4172279" y="45196"/>
                  <a:pt x="4308702" y="205661"/>
                  <a:pt x="4308702" y="397988"/>
                </a:cubicBezTo>
                <a:lnTo>
                  <a:pt x="4308702" y="3494320"/>
                </a:lnTo>
                <a:cubicBezTo>
                  <a:pt x="4308702" y="3686648"/>
                  <a:pt x="4172279" y="3847112"/>
                  <a:pt x="3990922" y="3884224"/>
                </a:cubicBezTo>
                <a:lnTo>
                  <a:pt x="3958259" y="3887516"/>
                </a:lnTo>
                <a:lnTo>
                  <a:pt x="350444" y="3887516"/>
                </a:lnTo>
                <a:lnTo>
                  <a:pt x="317781" y="3884224"/>
                </a:lnTo>
                <a:cubicBezTo>
                  <a:pt x="136424" y="3847112"/>
                  <a:pt x="0" y="3686648"/>
                  <a:pt x="0" y="3494320"/>
                </a:cubicBezTo>
                <a:lnTo>
                  <a:pt x="0" y="397988"/>
                </a:lnTo>
                <a:cubicBezTo>
                  <a:pt x="0" y="205661"/>
                  <a:pt x="136424" y="45196"/>
                  <a:pt x="317781" y="8085"/>
                </a:cubicBezTo>
                <a:close/>
              </a:path>
            </a:pathLst>
          </a:custGeom>
          <a:blipFill>
            <a:blip r:embed="rId4" cstate="print"/>
            <a:srcRect/>
            <a:stretch>
              <a:fillRect l="-12168" r="-121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1344543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3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A1E63"/>
        </a:solidFill>
        <a:effectLst/>
      </p:bgPr>
    </p:bg>
    <p:spTree>
      <p:nvGrpSpPr>
        <p:cNvPr id="1" name=""/>
        <p:cNvGrpSpPr/>
        <p:nvPr/>
      </p:nvGrpSpPr>
      <p:grpSpPr>
        <a:xfrm>
          <a:off x="0" y="0"/>
          <a:ext cx="0" cy="0"/>
          <a:chOff x="0" y="0"/>
          <a:chExt cx="0" cy="0"/>
        </a:xfrm>
      </p:grpSpPr>
      <p:sp>
        <p:nvSpPr>
          <p:cNvPr id="6" name="矩形 5"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0" y="-1"/>
            <a:ext cx="12192000" cy="3414713"/>
          </a:xfrm>
          <a:prstGeom prst="rect">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GrpSpPr/>
          <p:nvPr/>
        </p:nvGrpSpPr>
        <p:grpSpPr>
          <a:xfrm>
            <a:off x="5029201" y="2127643"/>
            <a:ext cx="2104572" cy="2313759"/>
            <a:chOff x="5029201" y="2127643"/>
            <a:chExt cx="2104572" cy="2313759"/>
          </a:xfrm>
        </p:grpSpPr>
        <p:sp>
          <p:nvSpPr>
            <p:cNvPr id="8" name="椭圆 7"/>
            <p:cNvSpPr/>
            <p:nvPr/>
          </p:nvSpPr>
          <p:spPr>
            <a:xfrm>
              <a:off x="5029201" y="2336830"/>
              <a:ext cx="2104572" cy="210457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5415191" y="2127643"/>
              <a:ext cx="1326004" cy="2062103"/>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9600" b="1" dirty="0" smtClean="0">
                  <a:solidFill>
                    <a:srgbClr val="3748A8"/>
                  </a:solidFill>
                  <a:latin typeface="Agency FB" panose="020B0503020202020204" pitchFamily="34" charset="0"/>
                  <a:ea typeface="幼圆" panose="02010509060101010101" pitchFamily="49" charset="-122"/>
                  <a:cs typeface="Kartika" panose="02020503030404060203" pitchFamily="18" charset="0"/>
                </a:rPr>
                <a:t>04</a:t>
              </a:r>
              <a:endParaRPr lang="en-US" altLang="zh-CN" sz="9600" b="1" dirty="0">
                <a:solidFill>
                  <a:srgbClr val="3748A8"/>
                </a:solidFill>
                <a:latin typeface="Agency FB" panose="020B0503020202020204" pitchFamily="34" charset="0"/>
                <a:ea typeface="幼圆" panose="02010509060101010101" pitchFamily="49" charset="-122"/>
                <a:cs typeface="Kartika" panose="02020503030404060203" pitchFamily="18" charset="0"/>
              </a:endParaRPr>
            </a:p>
          </p:txBody>
        </p:sp>
      </p:grpSp>
      <p:sp>
        <p:nvSpPr>
          <p:cNvPr id="11" name="文本框 1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4142493" y="664315"/>
            <a:ext cx="3877985" cy="1200329"/>
          </a:xfrm>
          <a:prstGeom prst="rect">
            <a:avLst/>
          </a:prstGeom>
          <a:noFill/>
        </p:spPr>
        <p:txBody>
          <a:bodyPr wrap="none" rtlCol="0">
            <a:spAutoFit/>
          </a:bodyPr>
          <a:lstStyle/>
          <a:p>
            <a:pPr algn="ctr">
              <a:spcBef>
                <a:spcPts val="500"/>
              </a:spcBef>
              <a:spcAft>
                <a:spcPts val="0"/>
              </a:spcAft>
              <a:defRPr/>
            </a:pPr>
            <a:r>
              <a:rPr lang="zh-CN" altLang="en-US" sz="7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目标规划</a:t>
            </a:r>
          </a:p>
        </p:txBody>
      </p:sp>
      <p:sp>
        <p:nvSpPr>
          <p:cNvPr id="12" name="文本框 11"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3323768" y="5174170"/>
            <a:ext cx="5544467" cy="923330"/>
          </a:xfrm>
          <a:prstGeom prst="rect">
            <a:avLst/>
          </a:prstGeom>
          <a:noFill/>
          <a:effectLst/>
        </p:spPr>
        <p:txBody>
          <a:bodyPr wrap="none" rtlCol="0">
            <a:spAutoFit/>
          </a:bodyPr>
          <a:lstStyle/>
          <a:p>
            <a:pPr algn="ctr">
              <a:defRPr/>
            </a:pPr>
            <a:r>
              <a:rPr lang="en-US" altLang="zh-CN" sz="5400" b="1" dirty="0">
                <a:solidFill>
                  <a:schemeClr val="bg1"/>
                </a:solidFill>
              </a:rPr>
              <a:t>OBJECT PROGRAM</a:t>
            </a:r>
            <a:endParaRPr lang="zh-CN" altLang="zh-CN" sz="5400" b="1" kern="1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e7d195523061f1c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a:t>
            </a:r>
            <a:endParaRPr lang="zh-CN" altLang="en-US" sz="100"/>
          </a:p>
        </p:txBody>
      </p:sp>
      <p:sp>
        <p:nvSpPr>
          <p:cNvPr id="13" name="矩形 12"/>
          <p:cNvSpPr/>
          <p:nvPr/>
        </p:nvSpPr>
        <p:spPr>
          <a:xfrm>
            <a:off x="-1209629" y="602907"/>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09630" y="1890372"/>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357168303"/>
      </p:ext>
    </p:extLst>
  </p:cSld>
  <p:clrMapOvr>
    <a:masterClrMapping/>
  </p:clrMapOvr>
  <mc:AlternateContent xmlns:mc="http://schemas.openxmlformats.org/markup-compatibility/2006">
    <mc:Choice xmlns=""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7"/>
                                        </p:tgtEl>
                                      </p:cBhvr>
                                    </p:animEffect>
                                  </p:childTnLst>
                                </p:cTn>
                              </p:par>
                            </p:childTnLst>
                          </p:cTn>
                        </p:par>
                        <p:par>
                          <p:cTn id="19" fill="hold">
                            <p:stCondLst>
                              <p:cond delay="1500"/>
                            </p:stCondLst>
                            <p:childTnLst>
                              <p:par>
                                <p:cTn id="20" presetID="52"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Scale>
                                      <p:cBhvr>
                                        <p:cTn id="22"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1"/>
                                        </p:tgtEl>
                                        <p:attrNameLst>
                                          <p:attrName>ppt_x</p:attrName>
                                          <p:attrName>ppt_y</p:attrName>
                                        </p:attrNameLst>
                                      </p:cBhvr>
                                    </p:animMotion>
                                    <p:animEffect transition="in" filter="fade">
                                      <p:cBhvr>
                                        <p:cTn id="24" dur="1000"/>
                                        <p:tgtEl>
                                          <p:spTgt spid="11"/>
                                        </p:tgtEl>
                                      </p:cBhvr>
                                    </p:animEffect>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五年计划</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390963" y="2007993"/>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4987200" y="2048214"/>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9514922" y="2048214"/>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2937783" y="5512063"/>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7521485" y="5512063"/>
            <a:ext cx="2339102" cy="1261884"/>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2707931" y="3635232"/>
            <a:ext cx="2319068" cy="1039840"/>
            <a:chOff x="2707931" y="3719285"/>
            <a:chExt cx="2319068" cy="1039840"/>
          </a:xfrm>
          <a:solidFill>
            <a:srgbClr val="EA1E63"/>
          </a:solidFill>
        </p:grpSpPr>
        <p:sp>
          <p:nvSpPr>
            <p:cNvPr id="12" name="Freeform 6"/>
            <p:cNvSpPr>
              <a:spLocks/>
            </p:cNvSpPr>
            <p:nvPr/>
          </p:nvSpPr>
          <p:spPr bwMode="auto">
            <a:xfrm>
              <a:off x="2707931" y="3719285"/>
              <a:ext cx="2319068"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noFill/>
            </a:ln>
            <a:effectLst/>
          </p:spPr>
          <p:txBody>
            <a:bodyPr vert="horz" wrap="square" lIns="91439" tIns="45719" rIns="91439" bIns="45719" numCol="1" anchor="t" anchorCtr="0" compatLnSpc="1">
              <a:prstTxWarp prst="textNoShape">
                <a:avLst/>
              </a:prstTxWarp>
            </a:bodyPr>
            <a:lstStyle/>
            <a:p>
              <a:endParaRPr lang="en-US" sz="2400"/>
            </a:p>
          </p:txBody>
        </p:sp>
        <p:sp>
          <p:nvSpPr>
            <p:cNvPr id="13" name="Freeform 32"/>
            <p:cNvSpPr>
              <a:spLocks noEditPoints="1"/>
            </p:cNvSpPr>
            <p:nvPr/>
          </p:nvSpPr>
          <p:spPr bwMode="auto">
            <a:xfrm>
              <a:off x="3529694" y="3963017"/>
              <a:ext cx="675545" cy="552376"/>
            </a:xfrm>
            <a:custGeom>
              <a:avLst/>
              <a:gdLst/>
              <a:ahLst/>
              <a:cxnLst>
                <a:cxn ang="0">
                  <a:pos x="254" y="0"/>
                </a:cxn>
                <a:cxn ang="0">
                  <a:pos x="239" y="2"/>
                </a:cxn>
                <a:cxn ang="0">
                  <a:pos x="210" y="15"/>
                </a:cxn>
                <a:cxn ang="0">
                  <a:pos x="74" y="149"/>
                </a:cxn>
                <a:cxn ang="0">
                  <a:pos x="69" y="154"/>
                </a:cxn>
                <a:cxn ang="0">
                  <a:pos x="65" y="165"/>
                </a:cxn>
                <a:cxn ang="0">
                  <a:pos x="65" y="178"/>
                </a:cxn>
                <a:cxn ang="0">
                  <a:pos x="69" y="189"/>
                </a:cxn>
                <a:cxn ang="0">
                  <a:pos x="167" y="288"/>
                </a:cxn>
                <a:cxn ang="0">
                  <a:pos x="172" y="292"/>
                </a:cxn>
                <a:cxn ang="0">
                  <a:pos x="183" y="297"/>
                </a:cxn>
                <a:cxn ang="0">
                  <a:pos x="196" y="297"/>
                </a:cxn>
                <a:cxn ang="0">
                  <a:pos x="208" y="292"/>
                </a:cxn>
                <a:cxn ang="0">
                  <a:pos x="339" y="162"/>
                </a:cxn>
                <a:cxn ang="0">
                  <a:pos x="348" y="151"/>
                </a:cxn>
                <a:cxn ang="0">
                  <a:pos x="359" y="122"/>
                </a:cxn>
                <a:cxn ang="0">
                  <a:pos x="361" y="33"/>
                </a:cxn>
                <a:cxn ang="0">
                  <a:pos x="361" y="26"/>
                </a:cxn>
                <a:cxn ang="0">
                  <a:pos x="355" y="15"/>
                </a:cxn>
                <a:cxn ang="0">
                  <a:pos x="346" y="6"/>
                </a:cxn>
                <a:cxn ang="0">
                  <a:pos x="335" y="2"/>
                </a:cxn>
                <a:cxn ang="0">
                  <a:pos x="330" y="0"/>
                </a:cxn>
                <a:cxn ang="0">
                  <a:pos x="286" y="107"/>
                </a:cxn>
                <a:cxn ang="0">
                  <a:pos x="274" y="105"/>
                </a:cxn>
                <a:cxn ang="0">
                  <a:pos x="263" y="98"/>
                </a:cxn>
                <a:cxn ang="0">
                  <a:pos x="257" y="87"/>
                </a:cxn>
                <a:cxn ang="0">
                  <a:pos x="254" y="74"/>
                </a:cxn>
                <a:cxn ang="0">
                  <a:pos x="256" y="69"/>
                </a:cxn>
                <a:cxn ang="0">
                  <a:pos x="259" y="58"/>
                </a:cxn>
                <a:cxn ang="0">
                  <a:pos x="268" y="49"/>
                </a:cxn>
                <a:cxn ang="0">
                  <a:pos x="279" y="44"/>
                </a:cxn>
                <a:cxn ang="0">
                  <a:pos x="286" y="44"/>
                </a:cxn>
                <a:cxn ang="0">
                  <a:pos x="299" y="45"/>
                </a:cxn>
                <a:cxn ang="0">
                  <a:pos x="308" y="53"/>
                </a:cxn>
                <a:cxn ang="0">
                  <a:pos x="315" y="64"/>
                </a:cxn>
                <a:cxn ang="0">
                  <a:pos x="319" y="74"/>
                </a:cxn>
                <a:cxn ang="0">
                  <a:pos x="317" y="82"/>
                </a:cxn>
                <a:cxn ang="0">
                  <a:pos x="314" y="93"/>
                </a:cxn>
                <a:cxn ang="0">
                  <a:pos x="304" y="102"/>
                </a:cxn>
                <a:cxn ang="0">
                  <a:pos x="292" y="107"/>
                </a:cxn>
                <a:cxn ang="0">
                  <a:pos x="286" y="107"/>
                </a:cxn>
                <a:cxn ang="0">
                  <a:pos x="141" y="294"/>
                </a:cxn>
                <a:cxn ang="0">
                  <a:pos x="130" y="297"/>
                </a:cxn>
                <a:cxn ang="0">
                  <a:pos x="112" y="294"/>
                </a:cxn>
                <a:cxn ang="0">
                  <a:pos x="9" y="194"/>
                </a:cxn>
                <a:cxn ang="0">
                  <a:pos x="5" y="189"/>
                </a:cxn>
                <a:cxn ang="0">
                  <a:pos x="0" y="178"/>
                </a:cxn>
                <a:cxn ang="0">
                  <a:pos x="0" y="165"/>
                </a:cxn>
                <a:cxn ang="0">
                  <a:pos x="5" y="154"/>
                </a:cxn>
                <a:cxn ang="0">
                  <a:pos x="136" y="24"/>
                </a:cxn>
                <a:cxn ang="0">
                  <a:pos x="147" y="15"/>
                </a:cxn>
                <a:cxn ang="0">
                  <a:pos x="176" y="2"/>
                </a:cxn>
                <a:cxn ang="0">
                  <a:pos x="27" y="163"/>
                </a:cxn>
                <a:cxn ang="0">
                  <a:pos x="23" y="167"/>
                </a:cxn>
                <a:cxn ang="0">
                  <a:pos x="23" y="176"/>
                </a:cxn>
                <a:cxn ang="0">
                  <a:pos x="27" y="180"/>
                </a:cxn>
              </a:cxnLst>
              <a:rect l="0" t="0" r="r" b="b"/>
              <a:pathLst>
                <a:path w="361" h="297">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grpFill/>
            <a:ln w="9525">
              <a:noFill/>
              <a:round/>
              <a:headEnd/>
              <a:tailEnd/>
            </a:ln>
          </p:spPr>
          <p:txBody>
            <a:bodyPr vert="horz" wrap="square" lIns="121917" tIns="60959" rIns="121917" bIns="60959" numCol="1" anchor="t" anchorCtr="0" compatLnSpc="1">
              <a:prstTxWarp prst="textNoShape">
                <a:avLst/>
              </a:prstTxWarp>
            </a:bodyPr>
            <a:lstStyle/>
            <a:p>
              <a:endParaRPr lang="en-US" sz="2400" dirty="0"/>
            </a:p>
          </p:txBody>
        </p:sp>
      </p:grpSp>
      <p:grpSp>
        <p:nvGrpSpPr>
          <p:cNvPr id="14" name="组合 13"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5027001" y="3635232"/>
            <a:ext cx="2316969" cy="1039840"/>
            <a:chOff x="5027001" y="3719285"/>
            <a:chExt cx="2316969" cy="1039840"/>
          </a:xfrm>
          <a:solidFill>
            <a:srgbClr val="3748A8"/>
          </a:solidFill>
        </p:grpSpPr>
        <p:sp>
          <p:nvSpPr>
            <p:cNvPr id="15" name="Freeform 7"/>
            <p:cNvSpPr>
              <a:spLocks/>
            </p:cNvSpPr>
            <p:nvPr/>
          </p:nvSpPr>
          <p:spPr bwMode="auto">
            <a:xfrm>
              <a:off x="5027001"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noFill/>
            </a:ln>
            <a:effectLst/>
          </p:spPr>
          <p:txBody>
            <a:bodyPr vert="horz" wrap="square" lIns="91439" tIns="45719" rIns="91439" bIns="45719" numCol="1" anchor="t" anchorCtr="0" compatLnSpc="1">
              <a:prstTxWarp prst="textNoShape">
                <a:avLst/>
              </a:prstTxWarp>
            </a:bodyPr>
            <a:lstStyle/>
            <a:p>
              <a:endParaRPr lang="en-US" sz="2400"/>
            </a:p>
          </p:txBody>
        </p:sp>
        <p:grpSp>
          <p:nvGrpSpPr>
            <p:cNvPr id="16" name="Group 77"/>
            <p:cNvGrpSpPr/>
            <p:nvPr/>
          </p:nvGrpSpPr>
          <p:grpSpPr>
            <a:xfrm>
              <a:off x="5869058" y="3989143"/>
              <a:ext cx="653147" cy="500124"/>
              <a:chOff x="5552261" y="1554043"/>
              <a:chExt cx="363359" cy="278229"/>
            </a:xfrm>
            <a:grpFill/>
          </p:grpSpPr>
          <p:sp>
            <p:nvSpPr>
              <p:cNvPr id="17" name="Freeform 96"/>
              <p:cNvSpPr>
                <a:spLocks/>
              </p:cNvSpPr>
              <p:nvPr/>
            </p:nvSpPr>
            <p:spPr bwMode="auto">
              <a:xfrm>
                <a:off x="5552261" y="1715997"/>
                <a:ext cx="363359" cy="116275"/>
              </a:xfrm>
              <a:custGeom>
                <a:avLst/>
                <a:gdLst/>
                <a:ahLst/>
                <a:cxnLst>
                  <a:cxn ang="0">
                    <a:pos x="211" y="31"/>
                  </a:cxn>
                  <a:cxn ang="0">
                    <a:pos x="140" y="31"/>
                  </a:cxn>
                  <a:cxn ang="0">
                    <a:pos x="140" y="0"/>
                  </a:cxn>
                  <a:cxn ang="0">
                    <a:pos x="0" y="0"/>
                  </a:cxn>
                  <a:cxn ang="0">
                    <a:pos x="0" y="96"/>
                  </a:cxn>
                  <a:cxn ang="0">
                    <a:pos x="0" y="96"/>
                  </a:cxn>
                  <a:cxn ang="0">
                    <a:pos x="2" y="102"/>
                  </a:cxn>
                  <a:cxn ang="0">
                    <a:pos x="4" y="107"/>
                  </a:cxn>
                  <a:cxn ang="0">
                    <a:pos x="9" y="111"/>
                  </a:cxn>
                  <a:cxn ang="0">
                    <a:pos x="17" y="112"/>
                  </a:cxn>
                  <a:cxn ang="0">
                    <a:pos x="334" y="112"/>
                  </a:cxn>
                  <a:cxn ang="0">
                    <a:pos x="334" y="112"/>
                  </a:cxn>
                  <a:cxn ang="0">
                    <a:pos x="341" y="111"/>
                  </a:cxn>
                  <a:cxn ang="0">
                    <a:pos x="347" y="107"/>
                  </a:cxn>
                  <a:cxn ang="0">
                    <a:pos x="350" y="102"/>
                  </a:cxn>
                  <a:cxn ang="0">
                    <a:pos x="350" y="96"/>
                  </a:cxn>
                  <a:cxn ang="0">
                    <a:pos x="350" y="0"/>
                  </a:cxn>
                  <a:cxn ang="0">
                    <a:pos x="211" y="0"/>
                  </a:cxn>
                  <a:cxn ang="0">
                    <a:pos x="211" y="31"/>
                  </a:cxn>
                </a:cxnLst>
                <a:rect l="0" t="0" r="r" b="b"/>
                <a:pathLst>
                  <a:path w="350" h="112">
                    <a:moveTo>
                      <a:pt x="211" y="31"/>
                    </a:moveTo>
                    <a:lnTo>
                      <a:pt x="140" y="31"/>
                    </a:lnTo>
                    <a:lnTo>
                      <a:pt x="140" y="0"/>
                    </a:lnTo>
                    <a:lnTo>
                      <a:pt x="0" y="0"/>
                    </a:lnTo>
                    <a:lnTo>
                      <a:pt x="0" y="96"/>
                    </a:lnTo>
                    <a:lnTo>
                      <a:pt x="0" y="96"/>
                    </a:lnTo>
                    <a:lnTo>
                      <a:pt x="2" y="102"/>
                    </a:lnTo>
                    <a:lnTo>
                      <a:pt x="4" y="107"/>
                    </a:lnTo>
                    <a:lnTo>
                      <a:pt x="9" y="111"/>
                    </a:lnTo>
                    <a:lnTo>
                      <a:pt x="17" y="112"/>
                    </a:lnTo>
                    <a:lnTo>
                      <a:pt x="334" y="112"/>
                    </a:lnTo>
                    <a:lnTo>
                      <a:pt x="334" y="112"/>
                    </a:lnTo>
                    <a:lnTo>
                      <a:pt x="341" y="111"/>
                    </a:lnTo>
                    <a:lnTo>
                      <a:pt x="347" y="107"/>
                    </a:lnTo>
                    <a:lnTo>
                      <a:pt x="350" y="102"/>
                    </a:lnTo>
                    <a:lnTo>
                      <a:pt x="350" y="96"/>
                    </a:lnTo>
                    <a:lnTo>
                      <a:pt x="350" y="0"/>
                    </a:lnTo>
                    <a:lnTo>
                      <a:pt x="211" y="0"/>
                    </a:lnTo>
                    <a:lnTo>
                      <a:pt x="211" y="3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en-US" sz="2400" dirty="0"/>
              </a:p>
            </p:txBody>
          </p:sp>
          <p:sp>
            <p:nvSpPr>
              <p:cNvPr id="18" name="Freeform 97"/>
              <p:cNvSpPr>
                <a:spLocks noEditPoints="1"/>
              </p:cNvSpPr>
              <p:nvPr/>
            </p:nvSpPr>
            <p:spPr bwMode="auto">
              <a:xfrm>
                <a:off x="5552261" y="1554043"/>
                <a:ext cx="363359" cy="137038"/>
              </a:xfrm>
              <a:custGeom>
                <a:avLst/>
                <a:gdLst/>
                <a:ahLst/>
                <a:cxnLst>
                  <a:cxn ang="0">
                    <a:pos x="334" y="42"/>
                  </a:cxn>
                  <a:cxn ang="0">
                    <a:pos x="225" y="42"/>
                  </a:cxn>
                  <a:cxn ang="0">
                    <a:pos x="225" y="42"/>
                  </a:cxn>
                  <a:cxn ang="0">
                    <a:pos x="225" y="5"/>
                  </a:cxn>
                  <a:cxn ang="0">
                    <a:pos x="225" y="5"/>
                  </a:cxn>
                  <a:cxn ang="0">
                    <a:pos x="225" y="2"/>
                  </a:cxn>
                  <a:cxn ang="0">
                    <a:pos x="223" y="0"/>
                  </a:cxn>
                  <a:cxn ang="0">
                    <a:pos x="222" y="0"/>
                  </a:cxn>
                  <a:cxn ang="0">
                    <a:pos x="120" y="0"/>
                  </a:cxn>
                  <a:cxn ang="0">
                    <a:pos x="120" y="0"/>
                  </a:cxn>
                  <a:cxn ang="0">
                    <a:pos x="118" y="2"/>
                  </a:cxn>
                  <a:cxn ang="0">
                    <a:pos x="116" y="4"/>
                  </a:cxn>
                  <a:cxn ang="0">
                    <a:pos x="115" y="5"/>
                  </a:cxn>
                  <a:cxn ang="0">
                    <a:pos x="115" y="5"/>
                  </a:cxn>
                  <a:cxn ang="0">
                    <a:pos x="115" y="42"/>
                  </a:cxn>
                  <a:cxn ang="0">
                    <a:pos x="17" y="42"/>
                  </a:cxn>
                  <a:cxn ang="0">
                    <a:pos x="17" y="42"/>
                  </a:cxn>
                  <a:cxn ang="0">
                    <a:pos x="9" y="42"/>
                  </a:cxn>
                  <a:cxn ang="0">
                    <a:pos x="4" y="45"/>
                  </a:cxn>
                  <a:cxn ang="0">
                    <a:pos x="2" y="51"/>
                  </a:cxn>
                  <a:cxn ang="0">
                    <a:pos x="0" y="58"/>
                  </a:cxn>
                  <a:cxn ang="0">
                    <a:pos x="0" y="130"/>
                  </a:cxn>
                  <a:cxn ang="0">
                    <a:pos x="350" y="130"/>
                  </a:cxn>
                  <a:cxn ang="0">
                    <a:pos x="350" y="58"/>
                  </a:cxn>
                  <a:cxn ang="0">
                    <a:pos x="350" y="58"/>
                  </a:cxn>
                  <a:cxn ang="0">
                    <a:pos x="350" y="51"/>
                  </a:cxn>
                  <a:cxn ang="0">
                    <a:pos x="347" y="45"/>
                  </a:cxn>
                  <a:cxn ang="0">
                    <a:pos x="341" y="42"/>
                  </a:cxn>
                  <a:cxn ang="0">
                    <a:pos x="334" y="42"/>
                  </a:cxn>
                  <a:cxn ang="0">
                    <a:pos x="334" y="42"/>
                  </a:cxn>
                  <a:cxn ang="0">
                    <a:pos x="133" y="42"/>
                  </a:cxn>
                  <a:cxn ang="0">
                    <a:pos x="133" y="13"/>
                  </a:cxn>
                  <a:cxn ang="0">
                    <a:pos x="209" y="13"/>
                  </a:cxn>
                  <a:cxn ang="0">
                    <a:pos x="209" y="42"/>
                  </a:cxn>
                  <a:cxn ang="0">
                    <a:pos x="133" y="42"/>
                  </a:cxn>
                </a:cxnLst>
                <a:rect l="0" t="0" r="r" b="b"/>
                <a:pathLst>
                  <a:path w="350" h="130">
                    <a:moveTo>
                      <a:pt x="334" y="42"/>
                    </a:moveTo>
                    <a:lnTo>
                      <a:pt x="225" y="42"/>
                    </a:lnTo>
                    <a:lnTo>
                      <a:pt x="225" y="42"/>
                    </a:lnTo>
                    <a:lnTo>
                      <a:pt x="225" y="5"/>
                    </a:lnTo>
                    <a:lnTo>
                      <a:pt x="225" y="5"/>
                    </a:lnTo>
                    <a:lnTo>
                      <a:pt x="225" y="2"/>
                    </a:lnTo>
                    <a:lnTo>
                      <a:pt x="223" y="0"/>
                    </a:lnTo>
                    <a:lnTo>
                      <a:pt x="222" y="0"/>
                    </a:lnTo>
                    <a:lnTo>
                      <a:pt x="120" y="0"/>
                    </a:lnTo>
                    <a:lnTo>
                      <a:pt x="120" y="0"/>
                    </a:lnTo>
                    <a:lnTo>
                      <a:pt x="118" y="2"/>
                    </a:lnTo>
                    <a:lnTo>
                      <a:pt x="116" y="4"/>
                    </a:lnTo>
                    <a:lnTo>
                      <a:pt x="115" y="5"/>
                    </a:lnTo>
                    <a:lnTo>
                      <a:pt x="115" y="5"/>
                    </a:lnTo>
                    <a:lnTo>
                      <a:pt x="115" y="42"/>
                    </a:lnTo>
                    <a:lnTo>
                      <a:pt x="17" y="42"/>
                    </a:lnTo>
                    <a:lnTo>
                      <a:pt x="17" y="42"/>
                    </a:lnTo>
                    <a:lnTo>
                      <a:pt x="9" y="42"/>
                    </a:lnTo>
                    <a:lnTo>
                      <a:pt x="4" y="45"/>
                    </a:lnTo>
                    <a:lnTo>
                      <a:pt x="2" y="51"/>
                    </a:lnTo>
                    <a:lnTo>
                      <a:pt x="0" y="58"/>
                    </a:lnTo>
                    <a:lnTo>
                      <a:pt x="0" y="130"/>
                    </a:lnTo>
                    <a:lnTo>
                      <a:pt x="350" y="130"/>
                    </a:lnTo>
                    <a:lnTo>
                      <a:pt x="350" y="58"/>
                    </a:lnTo>
                    <a:lnTo>
                      <a:pt x="350" y="58"/>
                    </a:lnTo>
                    <a:lnTo>
                      <a:pt x="350" y="51"/>
                    </a:lnTo>
                    <a:lnTo>
                      <a:pt x="347" y="45"/>
                    </a:lnTo>
                    <a:lnTo>
                      <a:pt x="341" y="42"/>
                    </a:lnTo>
                    <a:lnTo>
                      <a:pt x="334" y="42"/>
                    </a:lnTo>
                    <a:lnTo>
                      <a:pt x="334" y="42"/>
                    </a:lnTo>
                    <a:close/>
                    <a:moveTo>
                      <a:pt x="133" y="42"/>
                    </a:moveTo>
                    <a:lnTo>
                      <a:pt x="133" y="13"/>
                    </a:lnTo>
                    <a:lnTo>
                      <a:pt x="209" y="13"/>
                    </a:lnTo>
                    <a:lnTo>
                      <a:pt x="209" y="42"/>
                    </a:lnTo>
                    <a:lnTo>
                      <a:pt x="133" y="4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en-US" sz="2400" dirty="0"/>
              </a:p>
            </p:txBody>
          </p:sp>
          <p:sp>
            <p:nvSpPr>
              <p:cNvPr id="19" name="Rectangle 98"/>
              <p:cNvSpPr>
                <a:spLocks noChangeArrowheads="1"/>
              </p:cNvSpPr>
              <p:nvPr/>
            </p:nvSpPr>
            <p:spPr bwMode="auto">
              <a:xfrm>
                <a:off x="5710062" y="1715997"/>
                <a:ext cx="45679" cy="18688"/>
              </a:xfrm>
              <a:prstGeom prst="rect">
                <a:avLst/>
              </a:prstGeom>
              <a:grpFill/>
              <a:ln w="9525">
                <a:noFill/>
                <a:miter lim="800000"/>
                <a:headEnd/>
                <a:tailEnd/>
              </a:ln>
            </p:spPr>
            <p:txBody>
              <a:bodyPr vert="horz" wrap="square" lIns="162560" tIns="81280" rIns="162560" bIns="81280" numCol="1" anchor="t" anchorCtr="0" compatLnSpc="1">
                <a:prstTxWarp prst="textNoShape">
                  <a:avLst/>
                </a:prstTxWarp>
              </a:bodyPr>
              <a:lstStyle/>
              <a:p>
                <a:endParaRPr lang="en-US" sz="2400" dirty="0"/>
              </a:p>
            </p:txBody>
          </p:sp>
        </p:grpSp>
      </p:grpSp>
      <p:grpSp>
        <p:nvGrpSpPr>
          <p:cNvPr id="20" name="组合 19"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7343970" y="3635232"/>
            <a:ext cx="2316969" cy="1039840"/>
            <a:chOff x="7343970" y="3719285"/>
            <a:chExt cx="2316969" cy="1039840"/>
          </a:xfrm>
          <a:solidFill>
            <a:srgbClr val="EA1E63"/>
          </a:solidFill>
        </p:grpSpPr>
        <p:sp>
          <p:nvSpPr>
            <p:cNvPr id="21" name="Freeform 8"/>
            <p:cNvSpPr>
              <a:spLocks/>
            </p:cNvSpPr>
            <p:nvPr/>
          </p:nvSpPr>
          <p:spPr bwMode="auto">
            <a:xfrm>
              <a:off x="7343970"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noFill/>
            </a:ln>
            <a:effectLst/>
          </p:spPr>
          <p:txBody>
            <a:bodyPr vert="horz" wrap="square" lIns="91439" tIns="45719" rIns="91439" bIns="45719" numCol="1" anchor="t" anchorCtr="0" compatLnSpc="1">
              <a:prstTxWarp prst="textNoShape">
                <a:avLst/>
              </a:prstTxWarp>
            </a:bodyPr>
            <a:lstStyle/>
            <a:p>
              <a:endParaRPr lang="en-US" sz="2400"/>
            </a:p>
          </p:txBody>
        </p:sp>
        <p:sp>
          <p:nvSpPr>
            <p:cNvPr id="22" name="Freeform 104"/>
            <p:cNvSpPr>
              <a:spLocks noEditPoints="1"/>
            </p:cNvSpPr>
            <p:nvPr/>
          </p:nvSpPr>
          <p:spPr bwMode="auto">
            <a:xfrm>
              <a:off x="8213200" y="3925693"/>
              <a:ext cx="578504" cy="563577"/>
            </a:xfrm>
            <a:custGeom>
              <a:avLst/>
              <a:gdLst/>
              <a:ahLst/>
              <a:cxnLst>
                <a:cxn ang="0">
                  <a:pos x="243" y="45"/>
                </a:cxn>
                <a:cxn ang="0">
                  <a:pos x="243" y="20"/>
                </a:cxn>
                <a:cxn ang="0">
                  <a:pos x="238" y="6"/>
                </a:cxn>
                <a:cxn ang="0">
                  <a:pos x="221" y="0"/>
                </a:cxn>
                <a:cxn ang="0">
                  <a:pos x="214" y="2"/>
                </a:cxn>
                <a:cxn ang="0">
                  <a:pos x="203" y="13"/>
                </a:cxn>
                <a:cxn ang="0">
                  <a:pos x="202" y="45"/>
                </a:cxn>
                <a:cxn ang="0">
                  <a:pos x="109" y="20"/>
                </a:cxn>
                <a:cxn ang="0">
                  <a:pos x="107" y="13"/>
                </a:cxn>
                <a:cxn ang="0">
                  <a:pos x="96" y="2"/>
                </a:cxn>
                <a:cxn ang="0">
                  <a:pos x="87" y="0"/>
                </a:cxn>
                <a:cxn ang="0">
                  <a:pos x="73" y="6"/>
                </a:cxn>
                <a:cxn ang="0">
                  <a:pos x="67" y="20"/>
                </a:cxn>
                <a:cxn ang="0">
                  <a:pos x="17" y="45"/>
                </a:cxn>
                <a:cxn ang="0">
                  <a:pos x="9" y="47"/>
                </a:cxn>
                <a:cxn ang="0">
                  <a:pos x="2" y="54"/>
                </a:cxn>
                <a:cxn ang="0">
                  <a:pos x="0" y="287"/>
                </a:cxn>
                <a:cxn ang="0">
                  <a:pos x="2" y="292"/>
                </a:cxn>
                <a:cxn ang="0">
                  <a:pos x="9" y="301"/>
                </a:cxn>
                <a:cxn ang="0">
                  <a:pos x="294" y="301"/>
                </a:cxn>
                <a:cxn ang="0">
                  <a:pos x="301" y="301"/>
                </a:cxn>
                <a:cxn ang="0">
                  <a:pos x="308" y="292"/>
                </a:cxn>
                <a:cxn ang="0">
                  <a:pos x="310" y="62"/>
                </a:cxn>
                <a:cxn ang="0">
                  <a:pos x="308" y="54"/>
                </a:cxn>
                <a:cxn ang="0">
                  <a:pos x="301" y="47"/>
                </a:cxn>
                <a:cxn ang="0">
                  <a:pos x="294" y="45"/>
                </a:cxn>
                <a:cxn ang="0">
                  <a:pos x="145" y="156"/>
                </a:cxn>
                <a:cxn ang="0">
                  <a:pos x="96" y="114"/>
                </a:cxn>
                <a:cxn ang="0">
                  <a:pos x="165" y="114"/>
                </a:cxn>
                <a:cxn ang="0">
                  <a:pos x="214" y="156"/>
                </a:cxn>
                <a:cxn ang="0">
                  <a:pos x="165" y="114"/>
                </a:cxn>
                <a:cxn ang="0">
                  <a:pos x="75" y="156"/>
                </a:cxn>
                <a:cxn ang="0">
                  <a:pos x="31" y="114"/>
                </a:cxn>
                <a:cxn ang="0">
                  <a:pos x="75" y="178"/>
                </a:cxn>
                <a:cxn ang="0">
                  <a:pos x="31" y="209"/>
                </a:cxn>
                <a:cxn ang="0">
                  <a:pos x="75" y="178"/>
                </a:cxn>
                <a:cxn ang="0">
                  <a:pos x="145" y="178"/>
                </a:cxn>
                <a:cxn ang="0">
                  <a:pos x="96" y="209"/>
                </a:cxn>
                <a:cxn ang="0">
                  <a:pos x="145" y="229"/>
                </a:cxn>
                <a:cxn ang="0">
                  <a:pos x="96" y="270"/>
                </a:cxn>
                <a:cxn ang="0">
                  <a:pos x="145" y="229"/>
                </a:cxn>
                <a:cxn ang="0">
                  <a:pos x="214" y="229"/>
                </a:cxn>
                <a:cxn ang="0">
                  <a:pos x="165" y="270"/>
                </a:cxn>
                <a:cxn ang="0">
                  <a:pos x="165" y="209"/>
                </a:cxn>
                <a:cxn ang="0">
                  <a:pos x="214" y="178"/>
                </a:cxn>
                <a:cxn ang="0">
                  <a:pos x="165" y="209"/>
                </a:cxn>
                <a:cxn ang="0">
                  <a:pos x="279" y="178"/>
                </a:cxn>
                <a:cxn ang="0">
                  <a:pos x="236" y="209"/>
                </a:cxn>
                <a:cxn ang="0">
                  <a:pos x="236" y="156"/>
                </a:cxn>
                <a:cxn ang="0">
                  <a:pos x="279" y="114"/>
                </a:cxn>
                <a:cxn ang="0">
                  <a:pos x="236" y="156"/>
                </a:cxn>
                <a:cxn ang="0">
                  <a:pos x="75" y="229"/>
                </a:cxn>
                <a:cxn ang="0">
                  <a:pos x="31" y="270"/>
                </a:cxn>
                <a:cxn ang="0">
                  <a:pos x="236" y="270"/>
                </a:cxn>
                <a:cxn ang="0">
                  <a:pos x="279" y="229"/>
                </a:cxn>
                <a:cxn ang="0">
                  <a:pos x="236" y="270"/>
                </a:cxn>
              </a:cxnLst>
              <a:rect l="0" t="0"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grpFill/>
            <a:ln w="9525">
              <a:noFill/>
              <a:round/>
              <a:headEnd/>
              <a:tailEnd/>
            </a:ln>
          </p:spPr>
          <p:txBody>
            <a:bodyPr vert="horz" wrap="square" lIns="121917" tIns="60959" rIns="121917" bIns="60959" numCol="1" anchor="t" anchorCtr="0" compatLnSpc="1">
              <a:prstTxWarp prst="textNoShape">
                <a:avLst/>
              </a:prstTxWarp>
            </a:bodyPr>
            <a:lstStyle/>
            <a:p>
              <a:endParaRPr lang="en-US" sz="2400" dirty="0"/>
            </a:p>
          </p:txBody>
        </p:sp>
      </p:grpSp>
      <p:grpSp>
        <p:nvGrpSpPr>
          <p:cNvPr id="23" name="组合 22"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390963" y="3635232"/>
            <a:ext cx="2316969" cy="1039840"/>
            <a:chOff x="390963" y="3719285"/>
            <a:chExt cx="2316969" cy="1039840"/>
          </a:xfrm>
          <a:solidFill>
            <a:srgbClr val="3748A8"/>
          </a:solidFill>
        </p:grpSpPr>
        <p:sp>
          <p:nvSpPr>
            <p:cNvPr id="24" name="Freeform 5"/>
            <p:cNvSpPr>
              <a:spLocks/>
            </p:cNvSpPr>
            <p:nvPr/>
          </p:nvSpPr>
          <p:spPr bwMode="auto">
            <a:xfrm>
              <a:off x="390963"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noFill/>
            </a:ln>
            <a:effectLst/>
          </p:spPr>
          <p:txBody>
            <a:bodyPr vert="horz" wrap="square" lIns="91439" tIns="45719" rIns="91439" bIns="45719" numCol="1" anchor="t" anchorCtr="0" compatLnSpc="1">
              <a:prstTxWarp prst="textNoShape">
                <a:avLst/>
              </a:prstTxWarp>
            </a:bodyPr>
            <a:lstStyle/>
            <a:p>
              <a:pPr algn="ctr"/>
              <a:endParaRPr lang="en-US" sz="2400"/>
            </a:p>
          </p:txBody>
        </p:sp>
        <p:grpSp>
          <p:nvGrpSpPr>
            <p:cNvPr id="27" name="Group 40"/>
            <p:cNvGrpSpPr/>
            <p:nvPr/>
          </p:nvGrpSpPr>
          <p:grpSpPr>
            <a:xfrm>
              <a:off x="1212724" y="3976077"/>
              <a:ext cx="684405" cy="539203"/>
              <a:chOff x="1058564" y="1781841"/>
              <a:chExt cx="649993" cy="512092"/>
            </a:xfrm>
            <a:grpFill/>
          </p:grpSpPr>
          <p:sp>
            <p:nvSpPr>
              <p:cNvPr id="28" name="Freeform 31"/>
              <p:cNvSpPr>
                <a:spLocks/>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en-US" sz="2400" dirty="0"/>
              </a:p>
            </p:txBody>
          </p:sp>
          <p:sp>
            <p:nvSpPr>
              <p:cNvPr id="29" name="Freeform 32"/>
              <p:cNvSpPr>
                <a:spLocks/>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en-US" sz="2400" dirty="0"/>
              </a:p>
            </p:txBody>
          </p:sp>
        </p:grpSp>
      </p:grpSp>
      <p:grpSp>
        <p:nvGrpSpPr>
          <p:cNvPr id="30" name="组合 29"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9660939" y="3635232"/>
            <a:ext cx="2316969" cy="1039840"/>
            <a:chOff x="9660939" y="3719285"/>
            <a:chExt cx="2316969" cy="1039840"/>
          </a:xfrm>
          <a:solidFill>
            <a:srgbClr val="3748A8"/>
          </a:solidFill>
        </p:grpSpPr>
        <p:sp>
          <p:nvSpPr>
            <p:cNvPr id="31" name="Freeform 9"/>
            <p:cNvSpPr>
              <a:spLocks/>
            </p:cNvSpPr>
            <p:nvPr/>
          </p:nvSpPr>
          <p:spPr bwMode="auto">
            <a:xfrm>
              <a:off x="9660939"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noFill/>
            </a:ln>
            <a:effectLst/>
          </p:spPr>
          <p:txBody>
            <a:bodyPr vert="horz" wrap="square" lIns="91439" tIns="45719" rIns="91439" bIns="45719" numCol="1" anchor="t" anchorCtr="0" compatLnSpc="1">
              <a:prstTxWarp prst="textNoShape">
                <a:avLst/>
              </a:prstTxWarp>
            </a:bodyPr>
            <a:lstStyle/>
            <a:p>
              <a:endParaRPr lang="en-US" sz="2400"/>
            </a:p>
          </p:txBody>
        </p:sp>
        <p:sp>
          <p:nvSpPr>
            <p:cNvPr id="32" name="Freeform 147"/>
            <p:cNvSpPr>
              <a:spLocks noEditPoints="1"/>
            </p:cNvSpPr>
            <p:nvPr/>
          </p:nvSpPr>
          <p:spPr bwMode="auto">
            <a:xfrm>
              <a:off x="10632760" y="3883803"/>
              <a:ext cx="373320" cy="589591"/>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grpFill/>
            <a:ln>
              <a:noFill/>
            </a:ln>
            <a:extLst/>
          </p:spPr>
          <p:txBody>
            <a:bodyPr vert="horz" wrap="square" lIns="91439" tIns="45719" rIns="91439" bIns="45719" numCol="1" anchor="t" anchorCtr="0" compatLnSpc="1">
              <a:prstTxWarp prst="textNoShape">
                <a:avLst/>
              </a:prstTxWarp>
            </a:bodyPr>
            <a:lstStyle/>
            <a:p>
              <a:endParaRPr lang="zh-CN" altLang="en-US" sz="2400">
                <a:solidFill>
                  <a:prstClr val="black"/>
                </a:solidFill>
              </a:endParaRPr>
            </a:p>
          </p:txBody>
        </p:sp>
      </p:grpSp>
      <p:cxnSp>
        <p:nvCxnSpPr>
          <p:cNvPr id="33" name="Straight Connector 44"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1453452" y="3016944"/>
            <a:ext cx="0" cy="546848"/>
          </a:xfrm>
          <a:prstGeom prst="line">
            <a:avLst/>
          </a:prstGeom>
          <a:ln w="28575">
            <a:solidFill>
              <a:srgbClr val="3748A8"/>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47"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6092793" y="3016944"/>
            <a:ext cx="0" cy="546848"/>
          </a:xfrm>
          <a:prstGeom prst="line">
            <a:avLst/>
          </a:prstGeom>
          <a:ln w="28575">
            <a:solidFill>
              <a:srgbClr val="3748A8"/>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Straight Connector 48"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10732132" y="3016944"/>
            <a:ext cx="0" cy="546848"/>
          </a:xfrm>
          <a:prstGeom prst="line">
            <a:avLst/>
          </a:prstGeom>
          <a:ln w="28575">
            <a:solidFill>
              <a:srgbClr val="3748A8"/>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49"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3972536" y="4744347"/>
            <a:ext cx="0" cy="546848"/>
          </a:xfrm>
          <a:prstGeom prst="line">
            <a:avLst/>
          </a:prstGeom>
          <a:ln w="28575">
            <a:solidFill>
              <a:srgbClr val="EA1E6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50"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8660504" y="4744347"/>
            <a:ext cx="0" cy="546848"/>
          </a:xfrm>
          <a:prstGeom prst="line">
            <a:avLst/>
          </a:prstGeom>
          <a:ln w="28575">
            <a:solidFill>
              <a:srgbClr val="EA1E6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87459" y="3915026"/>
            <a:ext cx="1633085" cy="523220"/>
          </a:xfrm>
          <a:prstGeom prst="rect">
            <a:avLst/>
          </a:prstGeom>
          <a:effectLst/>
        </p:spPr>
        <p:txBody>
          <a:bodyPr wrap="square">
            <a:spAutoFit/>
          </a:bodyPr>
          <a:lstStyle/>
          <a:p>
            <a:pPr algn="ctr"/>
            <a:r>
              <a:rPr lang="en-US" altLang="zh-CN" sz="2800" b="1" dirty="0" smtClean="0">
                <a:solidFill>
                  <a:schemeClr val="bg1"/>
                </a:solidFill>
                <a:latin typeface="Arial Black" panose="020B0A04020102020204" pitchFamily="34" charset="0"/>
                <a:ea typeface="方正姚体" panose="02010601030101010101" pitchFamily="2" charset="-122"/>
              </a:rPr>
              <a:t>2017</a:t>
            </a:r>
            <a:endParaRPr lang="zh-CN" altLang="en-US" sz="2800" b="1" dirty="0">
              <a:solidFill>
                <a:schemeClr val="bg1"/>
              </a:solidFill>
              <a:latin typeface="Arial Black" panose="020B0A04020102020204" pitchFamily="34" charset="0"/>
              <a:ea typeface="方正姚体" panose="02010601030101010101" pitchFamily="2" charset="-122"/>
            </a:endParaRPr>
          </a:p>
        </p:txBody>
      </p:sp>
      <p:sp>
        <p:nvSpPr>
          <p:cNvPr id="39" name="矩形 38"/>
          <p:cNvSpPr/>
          <p:nvPr/>
        </p:nvSpPr>
        <p:spPr>
          <a:xfrm>
            <a:off x="3085859" y="3916499"/>
            <a:ext cx="1633085" cy="523220"/>
          </a:xfrm>
          <a:prstGeom prst="rect">
            <a:avLst/>
          </a:prstGeom>
          <a:effectLst/>
        </p:spPr>
        <p:txBody>
          <a:bodyPr wrap="square">
            <a:spAutoFit/>
          </a:bodyPr>
          <a:lstStyle/>
          <a:p>
            <a:pPr algn="ctr"/>
            <a:r>
              <a:rPr lang="en-US" altLang="zh-CN" sz="2800" b="1" dirty="0" smtClean="0">
                <a:solidFill>
                  <a:schemeClr val="bg1"/>
                </a:solidFill>
                <a:latin typeface="Arial Black" panose="020B0A04020102020204" pitchFamily="34" charset="0"/>
                <a:ea typeface="方正姚体" panose="02010601030101010101" pitchFamily="2" charset="-122"/>
              </a:rPr>
              <a:t>2018</a:t>
            </a:r>
            <a:endParaRPr lang="zh-CN" altLang="en-US" sz="2800" b="1" dirty="0">
              <a:solidFill>
                <a:schemeClr val="bg1"/>
              </a:solidFill>
              <a:latin typeface="Arial Black" panose="020B0A04020102020204" pitchFamily="34" charset="0"/>
              <a:ea typeface="方正姚体" panose="02010601030101010101" pitchFamily="2" charset="-122"/>
            </a:endParaRPr>
          </a:p>
        </p:txBody>
      </p:sp>
      <p:sp>
        <p:nvSpPr>
          <p:cNvPr id="40" name="矩形 39"/>
          <p:cNvSpPr/>
          <p:nvPr/>
        </p:nvSpPr>
        <p:spPr>
          <a:xfrm>
            <a:off x="5418275" y="3888926"/>
            <a:ext cx="1633085" cy="523220"/>
          </a:xfrm>
          <a:prstGeom prst="rect">
            <a:avLst/>
          </a:prstGeom>
          <a:effectLst/>
        </p:spPr>
        <p:txBody>
          <a:bodyPr wrap="square">
            <a:spAutoFit/>
          </a:bodyPr>
          <a:lstStyle/>
          <a:p>
            <a:pPr algn="ctr"/>
            <a:r>
              <a:rPr lang="en-US" altLang="zh-CN" sz="2800" b="1" dirty="0" smtClean="0">
                <a:solidFill>
                  <a:schemeClr val="bg1"/>
                </a:solidFill>
                <a:latin typeface="Arial Black" panose="020B0A04020102020204" pitchFamily="34" charset="0"/>
                <a:ea typeface="方正姚体" panose="02010601030101010101" pitchFamily="2" charset="-122"/>
              </a:rPr>
              <a:t>2019</a:t>
            </a:r>
            <a:endParaRPr lang="zh-CN" altLang="en-US" sz="2800" b="1" dirty="0">
              <a:solidFill>
                <a:schemeClr val="bg1"/>
              </a:solidFill>
              <a:latin typeface="Arial Black" panose="020B0A04020102020204" pitchFamily="34" charset="0"/>
              <a:ea typeface="方正姚体" panose="02010601030101010101" pitchFamily="2" charset="-122"/>
            </a:endParaRPr>
          </a:p>
        </p:txBody>
      </p:sp>
      <p:sp>
        <p:nvSpPr>
          <p:cNvPr id="41" name="矩形 40"/>
          <p:cNvSpPr/>
          <p:nvPr/>
        </p:nvSpPr>
        <p:spPr>
          <a:xfrm>
            <a:off x="7657386" y="3878964"/>
            <a:ext cx="1633085" cy="523220"/>
          </a:xfrm>
          <a:prstGeom prst="rect">
            <a:avLst/>
          </a:prstGeom>
          <a:effectLst/>
        </p:spPr>
        <p:txBody>
          <a:bodyPr wrap="square">
            <a:spAutoFit/>
          </a:bodyPr>
          <a:lstStyle/>
          <a:p>
            <a:pPr algn="ctr"/>
            <a:r>
              <a:rPr lang="en-US" altLang="zh-CN" sz="2800" b="1" dirty="0" smtClean="0">
                <a:solidFill>
                  <a:schemeClr val="bg1"/>
                </a:solidFill>
                <a:latin typeface="Arial Black" panose="020B0A04020102020204" pitchFamily="34" charset="0"/>
                <a:ea typeface="方正姚体" panose="02010601030101010101" pitchFamily="2" charset="-122"/>
              </a:rPr>
              <a:t>2020</a:t>
            </a:r>
            <a:endParaRPr lang="zh-CN" altLang="en-US" sz="2800" b="1" dirty="0">
              <a:solidFill>
                <a:schemeClr val="bg1"/>
              </a:solidFill>
              <a:latin typeface="Arial Black" panose="020B0A04020102020204" pitchFamily="34" charset="0"/>
              <a:ea typeface="方正姚体" panose="02010601030101010101" pitchFamily="2" charset="-122"/>
            </a:endParaRPr>
          </a:p>
        </p:txBody>
      </p:sp>
      <p:sp>
        <p:nvSpPr>
          <p:cNvPr id="42" name="矩形 41"/>
          <p:cNvSpPr/>
          <p:nvPr/>
        </p:nvSpPr>
        <p:spPr>
          <a:xfrm>
            <a:off x="10031407" y="3878964"/>
            <a:ext cx="1633085" cy="523220"/>
          </a:xfrm>
          <a:prstGeom prst="rect">
            <a:avLst/>
          </a:prstGeom>
          <a:effectLst/>
        </p:spPr>
        <p:txBody>
          <a:bodyPr wrap="square">
            <a:spAutoFit/>
          </a:bodyPr>
          <a:lstStyle/>
          <a:p>
            <a:pPr algn="ctr"/>
            <a:r>
              <a:rPr lang="en-US" altLang="zh-CN" sz="2800" b="1" dirty="0" smtClean="0">
                <a:solidFill>
                  <a:schemeClr val="bg1"/>
                </a:solidFill>
                <a:latin typeface="Arial Black" panose="020B0A04020102020204" pitchFamily="34" charset="0"/>
                <a:ea typeface="方正姚体" panose="02010601030101010101" pitchFamily="2" charset="-122"/>
              </a:rPr>
              <a:t>2021</a:t>
            </a:r>
            <a:endParaRPr lang="zh-CN" altLang="en-US" sz="2800" b="1" dirty="0">
              <a:solidFill>
                <a:schemeClr val="bg1"/>
              </a:solidFill>
              <a:latin typeface="Arial Black" panose="020B0A04020102020204" pitchFamily="34" charset="0"/>
              <a:ea typeface="方正姚体" panose="02010601030101010101" pitchFamily="2" charset="-122"/>
            </a:endParaRPr>
          </a:p>
        </p:txBody>
      </p:sp>
    </p:spTree>
    <p:extLst>
      <p:ext uri="{BB962C8B-B14F-4D97-AF65-F5344CB8AC3E}">
        <p14:creationId xmlns="" xmlns:p14="http://schemas.microsoft.com/office/powerpoint/2010/main" val="269119527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1" decel="28000"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ppt_x"/>
                                          </p:val>
                                        </p:tav>
                                        <p:tav tm="100000">
                                          <p:val>
                                            <p:strVal val="#ppt_x"/>
                                          </p:val>
                                        </p:tav>
                                      </p:tavLst>
                                    </p:anim>
                                    <p:anim calcmode="lin" valueType="num">
                                      <p:cBhvr additive="base">
                                        <p:cTn id="16" dur="75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28000" fill="hold"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4" decel="28000" fill="hold" nodeType="withEffect">
                                  <p:stCondLst>
                                    <p:cond delay="100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750" fill="hold"/>
                                        <p:tgtEl>
                                          <p:spTgt spid="30"/>
                                        </p:tgtEl>
                                        <p:attrNameLst>
                                          <p:attrName>ppt_x</p:attrName>
                                        </p:attrNameLst>
                                      </p:cBhvr>
                                      <p:tavLst>
                                        <p:tav tm="0">
                                          <p:val>
                                            <p:strVal val="#ppt_x"/>
                                          </p:val>
                                        </p:tav>
                                        <p:tav tm="100000">
                                          <p:val>
                                            <p:strVal val="#ppt_x"/>
                                          </p:val>
                                        </p:tav>
                                      </p:tavLst>
                                    </p:anim>
                                    <p:anim calcmode="lin" valueType="num">
                                      <p:cBhvr additive="base">
                                        <p:cTn id="24" dur="750" fill="hold"/>
                                        <p:tgtEl>
                                          <p:spTgt spid="30"/>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2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par>
                                <p:cTn id="29" presetID="22" presetClass="entr" presetSubtype="1"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par>
                                <p:cTn id="32" presetID="22" presetClass="entr" presetSubtype="4"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down)">
                                      <p:cBhvr>
                                        <p:cTn id="34" dur="500"/>
                                        <p:tgtEl>
                                          <p:spTgt spid="34"/>
                                        </p:tgtEl>
                                      </p:cBhvr>
                                    </p:animEffect>
                                  </p:childTnLst>
                                </p:cTn>
                              </p:par>
                              <p:par>
                                <p:cTn id="35" presetID="22" presetClass="entr" presetSubtype="1"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par>
                          <p:cTn id="41" fill="hold">
                            <p:stCondLst>
                              <p:cond delay="2250"/>
                            </p:stCondLst>
                            <p:childTnLst>
                              <p:par>
                                <p:cTn id="42" presetID="50" presetClass="entr" presetSubtype="0"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1000" fill="hold"/>
                                        <p:tgtEl>
                                          <p:spTgt spid="6"/>
                                        </p:tgtEl>
                                        <p:attrNameLst>
                                          <p:attrName>ppt_w</p:attrName>
                                        </p:attrNameLst>
                                      </p:cBhvr>
                                      <p:tavLst>
                                        <p:tav tm="0">
                                          <p:val>
                                            <p:strVal val="#ppt_w+.3"/>
                                          </p:val>
                                        </p:tav>
                                        <p:tav tm="100000">
                                          <p:val>
                                            <p:strVal val="#ppt_w"/>
                                          </p:val>
                                        </p:tav>
                                      </p:tavLst>
                                    </p:anim>
                                    <p:anim calcmode="lin" valueType="num">
                                      <p:cBhvr>
                                        <p:cTn id="45" dur="1000" fill="hold"/>
                                        <p:tgtEl>
                                          <p:spTgt spid="6"/>
                                        </p:tgtEl>
                                        <p:attrNameLst>
                                          <p:attrName>ppt_h</p:attrName>
                                        </p:attrNameLst>
                                      </p:cBhvr>
                                      <p:tavLst>
                                        <p:tav tm="0">
                                          <p:val>
                                            <p:strVal val="#ppt_h"/>
                                          </p:val>
                                        </p:tav>
                                        <p:tav tm="100000">
                                          <p:val>
                                            <p:strVal val="#ppt_h"/>
                                          </p:val>
                                        </p:tav>
                                      </p:tavLst>
                                    </p:anim>
                                    <p:animEffect transition="in" filter="fade">
                                      <p:cBhvr>
                                        <p:cTn id="46" dur="1000"/>
                                        <p:tgtEl>
                                          <p:spTgt spid="6"/>
                                        </p:tgtEl>
                                      </p:cBhvr>
                                    </p:animEffect>
                                  </p:childTnLst>
                                </p:cTn>
                              </p:par>
                              <p:par>
                                <p:cTn id="47" presetID="50" presetClass="entr" presetSubtype="0" decel="100000"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 calcmode="lin" valueType="num">
                                      <p:cBhvr>
                                        <p:cTn id="49" dur="1000" fill="hold"/>
                                        <p:tgtEl>
                                          <p:spTgt spid="7"/>
                                        </p:tgtEl>
                                        <p:attrNameLst>
                                          <p:attrName>ppt_w</p:attrName>
                                        </p:attrNameLst>
                                      </p:cBhvr>
                                      <p:tavLst>
                                        <p:tav tm="0">
                                          <p:val>
                                            <p:strVal val="#ppt_w+.3"/>
                                          </p:val>
                                        </p:tav>
                                        <p:tav tm="100000">
                                          <p:val>
                                            <p:strVal val="#ppt_w"/>
                                          </p:val>
                                        </p:tav>
                                      </p:tavLst>
                                    </p:anim>
                                    <p:anim calcmode="lin" valueType="num">
                                      <p:cBhvr>
                                        <p:cTn id="50" dur="1000" fill="hold"/>
                                        <p:tgtEl>
                                          <p:spTgt spid="7"/>
                                        </p:tgtEl>
                                        <p:attrNameLst>
                                          <p:attrName>ppt_h</p:attrName>
                                        </p:attrNameLst>
                                      </p:cBhvr>
                                      <p:tavLst>
                                        <p:tav tm="0">
                                          <p:val>
                                            <p:strVal val="#ppt_h"/>
                                          </p:val>
                                        </p:tav>
                                        <p:tav tm="100000">
                                          <p:val>
                                            <p:strVal val="#ppt_h"/>
                                          </p:val>
                                        </p:tav>
                                      </p:tavLst>
                                    </p:anim>
                                    <p:animEffect transition="in" filter="fade">
                                      <p:cBhvr>
                                        <p:cTn id="51" dur="1000"/>
                                        <p:tgtEl>
                                          <p:spTgt spid="7"/>
                                        </p:tgtEl>
                                      </p:cBhvr>
                                    </p:animEffect>
                                  </p:childTnLst>
                                </p:cTn>
                              </p:par>
                              <p:par>
                                <p:cTn id="52" presetID="50" presetClass="entr" presetSubtype="0" decel="100000" fill="hold" grpId="0" nodeType="withEffect">
                                  <p:stCondLst>
                                    <p:cond delay="500"/>
                                  </p:stCondLst>
                                  <p:childTnLst>
                                    <p:set>
                                      <p:cBhvr>
                                        <p:cTn id="53" dur="1" fill="hold">
                                          <p:stCondLst>
                                            <p:cond delay="0"/>
                                          </p:stCondLst>
                                        </p:cTn>
                                        <p:tgtEl>
                                          <p:spTgt spid="8"/>
                                        </p:tgtEl>
                                        <p:attrNameLst>
                                          <p:attrName>style.visibility</p:attrName>
                                        </p:attrNameLst>
                                      </p:cBhvr>
                                      <p:to>
                                        <p:strVal val="visible"/>
                                      </p:to>
                                    </p:set>
                                    <p:anim calcmode="lin" valueType="num">
                                      <p:cBhvr>
                                        <p:cTn id="54" dur="1000" fill="hold"/>
                                        <p:tgtEl>
                                          <p:spTgt spid="8"/>
                                        </p:tgtEl>
                                        <p:attrNameLst>
                                          <p:attrName>ppt_w</p:attrName>
                                        </p:attrNameLst>
                                      </p:cBhvr>
                                      <p:tavLst>
                                        <p:tav tm="0">
                                          <p:val>
                                            <p:strVal val="#ppt_w+.3"/>
                                          </p:val>
                                        </p:tav>
                                        <p:tav tm="100000">
                                          <p:val>
                                            <p:strVal val="#ppt_w"/>
                                          </p:val>
                                        </p:tav>
                                      </p:tavLst>
                                    </p:anim>
                                    <p:anim calcmode="lin" valueType="num">
                                      <p:cBhvr>
                                        <p:cTn id="55" dur="1000" fill="hold"/>
                                        <p:tgtEl>
                                          <p:spTgt spid="8"/>
                                        </p:tgtEl>
                                        <p:attrNameLst>
                                          <p:attrName>ppt_h</p:attrName>
                                        </p:attrNameLst>
                                      </p:cBhvr>
                                      <p:tavLst>
                                        <p:tav tm="0">
                                          <p:val>
                                            <p:strVal val="#ppt_h"/>
                                          </p:val>
                                        </p:tav>
                                        <p:tav tm="100000">
                                          <p:val>
                                            <p:strVal val="#ppt_h"/>
                                          </p:val>
                                        </p:tav>
                                      </p:tavLst>
                                    </p:anim>
                                    <p:animEffect transition="in" filter="fade">
                                      <p:cBhvr>
                                        <p:cTn id="56" dur="1000"/>
                                        <p:tgtEl>
                                          <p:spTgt spid="8"/>
                                        </p:tgtEl>
                                      </p:cBhvr>
                                    </p:animEffect>
                                  </p:childTnLst>
                                </p:cTn>
                              </p:par>
                              <p:par>
                                <p:cTn id="57" presetID="50" presetClass="entr" presetSubtype="0" decel="100000" fill="hold" grpId="0" nodeType="withEffect">
                                  <p:stCondLst>
                                    <p:cond delay="750"/>
                                  </p:stCondLst>
                                  <p:childTnLst>
                                    <p:set>
                                      <p:cBhvr>
                                        <p:cTn id="58" dur="1" fill="hold">
                                          <p:stCondLst>
                                            <p:cond delay="0"/>
                                          </p:stCondLst>
                                        </p:cTn>
                                        <p:tgtEl>
                                          <p:spTgt spid="9"/>
                                        </p:tgtEl>
                                        <p:attrNameLst>
                                          <p:attrName>style.visibility</p:attrName>
                                        </p:attrNameLst>
                                      </p:cBhvr>
                                      <p:to>
                                        <p:strVal val="visible"/>
                                      </p:to>
                                    </p:set>
                                    <p:anim calcmode="lin" valueType="num">
                                      <p:cBhvr>
                                        <p:cTn id="59" dur="1000" fill="hold"/>
                                        <p:tgtEl>
                                          <p:spTgt spid="9"/>
                                        </p:tgtEl>
                                        <p:attrNameLst>
                                          <p:attrName>ppt_w</p:attrName>
                                        </p:attrNameLst>
                                      </p:cBhvr>
                                      <p:tavLst>
                                        <p:tav tm="0">
                                          <p:val>
                                            <p:strVal val="#ppt_w+.3"/>
                                          </p:val>
                                        </p:tav>
                                        <p:tav tm="100000">
                                          <p:val>
                                            <p:strVal val="#ppt_w"/>
                                          </p:val>
                                        </p:tav>
                                      </p:tavLst>
                                    </p:anim>
                                    <p:anim calcmode="lin" valueType="num">
                                      <p:cBhvr>
                                        <p:cTn id="60" dur="1000" fill="hold"/>
                                        <p:tgtEl>
                                          <p:spTgt spid="9"/>
                                        </p:tgtEl>
                                        <p:attrNameLst>
                                          <p:attrName>ppt_h</p:attrName>
                                        </p:attrNameLst>
                                      </p:cBhvr>
                                      <p:tavLst>
                                        <p:tav tm="0">
                                          <p:val>
                                            <p:strVal val="#ppt_h"/>
                                          </p:val>
                                        </p:tav>
                                        <p:tav tm="100000">
                                          <p:val>
                                            <p:strVal val="#ppt_h"/>
                                          </p:val>
                                        </p:tav>
                                      </p:tavLst>
                                    </p:anim>
                                    <p:animEffect transition="in" filter="fade">
                                      <p:cBhvr>
                                        <p:cTn id="61" dur="1000"/>
                                        <p:tgtEl>
                                          <p:spTgt spid="9"/>
                                        </p:tgtEl>
                                      </p:cBhvr>
                                    </p:animEffect>
                                  </p:childTnLst>
                                </p:cTn>
                              </p:par>
                              <p:par>
                                <p:cTn id="62" presetID="50" presetClass="entr" presetSubtype="0" decel="100000" fill="hold" grpId="0" nodeType="withEffect">
                                  <p:stCondLst>
                                    <p:cond delay="1000"/>
                                  </p:stCondLst>
                                  <p:childTnLst>
                                    <p:set>
                                      <p:cBhvr>
                                        <p:cTn id="63" dur="1" fill="hold">
                                          <p:stCondLst>
                                            <p:cond delay="0"/>
                                          </p:stCondLst>
                                        </p:cTn>
                                        <p:tgtEl>
                                          <p:spTgt spid="10"/>
                                        </p:tgtEl>
                                        <p:attrNameLst>
                                          <p:attrName>style.visibility</p:attrName>
                                        </p:attrNameLst>
                                      </p:cBhvr>
                                      <p:to>
                                        <p:strVal val="visible"/>
                                      </p:to>
                                    </p:set>
                                    <p:anim calcmode="lin" valueType="num">
                                      <p:cBhvr>
                                        <p:cTn id="64" dur="1000" fill="hold"/>
                                        <p:tgtEl>
                                          <p:spTgt spid="10"/>
                                        </p:tgtEl>
                                        <p:attrNameLst>
                                          <p:attrName>ppt_w</p:attrName>
                                        </p:attrNameLst>
                                      </p:cBhvr>
                                      <p:tavLst>
                                        <p:tav tm="0">
                                          <p:val>
                                            <p:strVal val="#ppt_w+.3"/>
                                          </p:val>
                                        </p:tav>
                                        <p:tav tm="100000">
                                          <p:val>
                                            <p:strVal val="#ppt_w"/>
                                          </p:val>
                                        </p:tav>
                                      </p:tavLst>
                                    </p:anim>
                                    <p:anim calcmode="lin" valueType="num">
                                      <p:cBhvr>
                                        <p:cTn id="65" dur="1000" fill="hold"/>
                                        <p:tgtEl>
                                          <p:spTgt spid="10"/>
                                        </p:tgtEl>
                                        <p:attrNameLst>
                                          <p:attrName>ppt_h</p:attrName>
                                        </p:attrNameLst>
                                      </p:cBhvr>
                                      <p:tavLst>
                                        <p:tav tm="0">
                                          <p:val>
                                            <p:strVal val="#ppt_h"/>
                                          </p:val>
                                        </p:tav>
                                        <p:tav tm="100000">
                                          <p:val>
                                            <p:strVal val="#ppt_h"/>
                                          </p:val>
                                        </p:tav>
                                      </p:tavLst>
                                    </p:anim>
                                    <p:animEffect transition="in" filter="fade">
                                      <p:cBhvr>
                                        <p:cTn id="6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实现步骤</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肘形连接符 5"/>
          <p:cNvCxnSpPr>
            <a:stCxn id="8" idx="6"/>
            <a:endCxn id="35" idx="2"/>
          </p:cNvCxnSpPr>
          <p:nvPr/>
        </p:nvCxnSpPr>
        <p:spPr>
          <a:xfrm>
            <a:off x="4599817" y="2328302"/>
            <a:ext cx="5359962" cy="1096970"/>
          </a:xfrm>
          <a:prstGeom prst="bentConnector3">
            <a:avLst>
              <a:gd name="adj1" fmla="val 50000"/>
            </a:avLst>
          </a:prstGeom>
          <a:ln w="12700">
            <a:solidFill>
              <a:srgbClr val="3748A8"/>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3843817" y="1950302"/>
            <a:ext cx="756000" cy="756000"/>
            <a:chOff x="4534974" y="2492893"/>
            <a:chExt cx="756000" cy="756000"/>
          </a:xfrm>
        </p:grpSpPr>
        <p:sp>
          <p:nvSpPr>
            <p:cNvPr id="8" name="椭圆 7"/>
            <p:cNvSpPr/>
            <p:nvPr/>
          </p:nvSpPr>
          <p:spPr>
            <a:xfrm>
              <a:off x="4534974" y="2492893"/>
              <a:ext cx="756000" cy="756000"/>
            </a:xfrm>
            <a:prstGeom prst="ellipse">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687974" y="2629656"/>
              <a:ext cx="450000" cy="434596"/>
              <a:chOff x="5512720" y="2152017"/>
              <a:chExt cx="583915" cy="496874"/>
            </a:xfrm>
          </p:grpSpPr>
          <p:sp>
            <p:nvSpPr>
              <p:cNvPr id="10" name="Freeform 159"/>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p>
            </p:txBody>
          </p:sp>
          <p:sp>
            <p:nvSpPr>
              <p:cNvPr id="11" name="Freeform 160"/>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p>
            </p:txBody>
          </p:sp>
        </p:grpSp>
      </p:grpSp>
      <p:cxnSp>
        <p:nvCxnSpPr>
          <p:cNvPr id="12" name="肘形连接符 11"/>
          <p:cNvCxnSpPr>
            <a:stCxn id="14" idx="6"/>
            <a:endCxn id="37" idx="2"/>
          </p:cNvCxnSpPr>
          <p:nvPr/>
        </p:nvCxnSpPr>
        <p:spPr>
          <a:xfrm>
            <a:off x="4599817" y="4514934"/>
            <a:ext cx="2891928" cy="531731"/>
          </a:xfrm>
          <a:prstGeom prst="bentConnector3">
            <a:avLst>
              <a:gd name="adj1" fmla="val 50000"/>
            </a:avLst>
          </a:prstGeom>
          <a:ln w="12700">
            <a:solidFill>
              <a:srgbClr val="3748A8"/>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843817" y="4136934"/>
            <a:ext cx="756000" cy="756000"/>
            <a:chOff x="4534974" y="4368345"/>
            <a:chExt cx="756000" cy="756000"/>
          </a:xfrm>
        </p:grpSpPr>
        <p:sp>
          <p:nvSpPr>
            <p:cNvPr id="14" name="椭圆 13"/>
            <p:cNvSpPr/>
            <p:nvPr/>
          </p:nvSpPr>
          <p:spPr>
            <a:xfrm>
              <a:off x="4534974" y="4368345"/>
              <a:ext cx="756000" cy="756000"/>
            </a:xfrm>
            <a:prstGeom prst="ellipse">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cs typeface="Arial" panose="020B0604020202020204" pitchFamily="34" charset="0"/>
              </a:endParaRPr>
            </a:p>
          </p:txBody>
        </p:sp>
      </p:grpSp>
      <p:cxnSp>
        <p:nvCxnSpPr>
          <p:cNvPr id="16" name="肘形连接符 15"/>
          <p:cNvCxnSpPr>
            <a:stCxn id="18" idx="6"/>
            <a:endCxn id="36" idx="2"/>
          </p:cNvCxnSpPr>
          <p:nvPr/>
        </p:nvCxnSpPr>
        <p:spPr>
          <a:xfrm>
            <a:off x="4599817" y="3421618"/>
            <a:ext cx="4125946" cy="985073"/>
          </a:xfrm>
          <a:prstGeom prst="bentConnector3">
            <a:avLst>
              <a:gd name="adj1" fmla="val 50000"/>
            </a:avLst>
          </a:prstGeom>
          <a:ln w="12700">
            <a:solidFill>
              <a:srgbClr val="EA1E63"/>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843817" y="3043618"/>
            <a:ext cx="756000" cy="756000"/>
            <a:chOff x="4534974" y="3430619"/>
            <a:chExt cx="756000" cy="756000"/>
          </a:xfrm>
        </p:grpSpPr>
        <p:sp>
          <p:nvSpPr>
            <p:cNvPr id="18" name="椭圆 17"/>
            <p:cNvSpPr/>
            <p:nvPr/>
          </p:nvSpPr>
          <p:spPr>
            <a:xfrm>
              <a:off x="4534974" y="3430619"/>
              <a:ext cx="756000" cy="75600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Group 92"/>
            <p:cNvGrpSpPr/>
            <p:nvPr/>
          </p:nvGrpSpPr>
          <p:grpSpPr>
            <a:xfrm>
              <a:off x="4688410" y="3660828"/>
              <a:ext cx="474528" cy="295582"/>
              <a:chOff x="5172076" y="1938338"/>
              <a:chExt cx="471488" cy="293688"/>
            </a:xfrm>
            <a:solidFill>
              <a:schemeClr val="bg1"/>
            </a:solidFill>
          </p:grpSpPr>
          <p:sp>
            <p:nvSpPr>
              <p:cNvPr id="20"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sp>
            <p:nvSpPr>
              <p:cNvPr id="21"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sp>
            <p:nvSpPr>
              <p:cNvPr id="22"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grpSp>
      </p:grpSp>
      <p:cxnSp>
        <p:nvCxnSpPr>
          <p:cNvPr id="23" name="直接连接符 22"/>
          <p:cNvCxnSpPr>
            <a:endCxn id="27" idx="6"/>
          </p:cNvCxnSpPr>
          <p:nvPr/>
        </p:nvCxnSpPr>
        <p:spPr>
          <a:xfrm flipH="1" flipV="1">
            <a:off x="4599817" y="5608249"/>
            <a:ext cx="1280086" cy="1"/>
          </a:xfrm>
          <a:prstGeom prst="line">
            <a:avLst/>
          </a:prstGeom>
          <a:ln w="12700">
            <a:solidFill>
              <a:srgbClr val="EA1E63"/>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3843817" y="5230249"/>
            <a:ext cx="756000" cy="756000"/>
            <a:chOff x="4534974" y="5306072"/>
            <a:chExt cx="756000" cy="756000"/>
          </a:xfrm>
        </p:grpSpPr>
        <p:sp>
          <p:nvSpPr>
            <p:cNvPr id="27" name="椭圆 26"/>
            <p:cNvSpPr/>
            <p:nvPr/>
          </p:nvSpPr>
          <p:spPr>
            <a:xfrm>
              <a:off x="4534974" y="5306072"/>
              <a:ext cx="756000" cy="75600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Group 9"/>
            <p:cNvGrpSpPr/>
            <p:nvPr/>
          </p:nvGrpSpPr>
          <p:grpSpPr>
            <a:xfrm>
              <a:off x="4659950" y="5504420"/>
              <a:ext cx="516045" cy="382660"/>
              <a:chOff x="4572000" y="3414713"/>
              <a:chExt cx="374651" cy="277813"/>
            </a:xfrm>
            <a:solidFill>
              <a:schemeClr val="bg1"/>
            </a:solidFill>
          </p:grpSpPr>
          <p:sp>
            <p:nvSpPr>
              <p:cNvPr id="29"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sp>
            <p:nvSpPr>
              <p:cNvPr id="30"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grpSp>
      </p:grpSp>
      <p:sp>
        <p:nvSpPr>
          <p:cNvPr id="31" name="任意多边形 30"/>
          <p:cNvSpPr/>
          <p:nvPr/>
        </p:nvSpPr>
        <p:spPr>
          <a:xfrm>
            <a:off x="9513228" y="2244430"/>
            <a:ext cx="1181100" cy="3698875"/>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279212" y="4021449"/>
            <a:ext cx="1181100" cy="1921854"/>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7045194" y="4781550"/>
            <a:ext cx="1181100" cy="116175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5055528" y="5320223"/>
            <a:ext cx="1936748" cy="62308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959779" y="3281272"/>
            <a:ext cx="288000" cy="288000"/>
          </a:xfrm>
          <a:prstGeom prst="ellipse">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8725763" y="4262691"/>
            <a:ext cx="288000" cy="28800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491745" y="4902665"/>
            <a:ext cx="288000" cy="288000"/>
          </a:xfrm>
          <a:prstGeom prst="ellipse">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79903" y="5469683"/>
            <a:ext cx="288000" cy="28800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691935" y="1871625"/>
            <a:ext cx="1107977" cy="369324"/>
          </a:xfrm>
          <a:prstGeom prst="rect">
            <a:avLst/>
          </a:prstGeom>
        </p:spPr>
        <p:txBody>
          <a:bodyPr wrap="none" lIns="91431" tIns="45716" rIns="91431" bIns="45716">
            <a:spAutoFit/>
          </a:bodyPr>
          <a:lstStyle/>
          <a:p>
            <a:pPr algn="r"/>
            <a:r>
              <a:rPr lang="zh-CN" altLang="en-US" b="1" dirty="0">
                <a:solidFill>
                  <a:srgbClr val="3748A8"/>
                </a:solidFill>
                <a:latin typeface="微软雅黑" pitchFamily="34" charset="-122"/>
                <a:ea typeface="微软雅黑" pitchFamily="34" charset="-122"/>
              </a:rPr>
              <a:t>添加标题</a:t>
            </a:r>
            <a:endParaRPr lang="en-US" altLang="zh-CN" b="1" dirty="0">
              <a:solidFill>
                <a:srgbClr val="3748A8"/>
              </a:solidFill>
              <a:latin typeface="微软雅黑" pitchFamily="34" charset="-122"/>
              <a:ea typeface="微软雅黑" pitchFamily="34" charset="-122"/>
            </a:endParaRPr>
          </a:p>
        </p:txBody>
      </p:sp>
      <p:sp>
        <p:nvSpPr>
          <p:cNvPr id="40" name="矩形 39"/>
          <p:cNvSpPr/>
          <p:nvPr/>
        </p:nvSpPr>
        <p:spPr>
          <a:xfrm>
            <a:off x="1236886" y="2251602"/>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2691935" y="2973446"/>
            <a:ext cx="1107977" cy="369324"/>
          </a:xfrm>
          <a:prstGeom prst="rect">
            <a:avLst/>
          </a:prstGeom>
        </p:spPr>
        <p:txBody>
          <a:bodyPr wrap="none" lIns="91431" tIns="45716" rIns="91431" bIns="45716">
            <a:spAutoFit/>
          </a:bodyPr>
          <a:lstStyle/>
          <a:p>
            <a:pPr algn="r"/>
            <a:r>
              <a:rPr lang="zh-CN" altLang="en-US" b="1" dirty="0">
                <a:solidFill>
                  <a:srgbClr val="EA1E63"/>
                </a:solidFill>
                <a:latin typeface="微软雅黑" pitchFamily="34" charset="-122"/>
                <a:ea typeface="微软雅黑" pitchFamily="34" charset="-122"/>
              </a:rPr>
              <a:t>添加标题</a:t>
            </a:r>
            <a:endParaRPr lang="en-US" altLang="zh-CN" b="1" dirty="0">
              <a:solidFill>
                <a:srgbClr val="EA1E63"/>
              </a:solidFill>
              <a:latin typeface="微软雅黑" pitchFamily="34" charset="-122"/>
              <a:ea typeface="微软雅黑" pitchFamily="34" charset="-122"/>
            </a:endParaRPr>
          </a:p>
        </p:txBody>
      </p:sp>
      <p:sp>
        <p:nvSpPr>
          <p:cNvPr id="42" name="矩形 41"/>
          <p:cNvSpPr/>
          <p:nvPr/>
        </p:nvSpPr>
        <p:spPr>
          <a:xfrm>
            <a:off x="1236886" y="3353423"/>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的描述说明，点击输入图表的描述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2691935" y="4075267"/>
            <a:ext cx="1107977" cy="369324"/>
          </a:xfrm>
          <a:prstGeom prst="rect">
            <a:avLst/>
          </a:prstGeom>
        </p:spPr>
        <p:txBody>
          <a:bodyPr wrap="none" lIns="91431" tIns="45716" rIns="91431" bIns="45716">
            <a:spAutoFit/>
          </a:bodyPr>
          <a:lstStyle/>
          <a:p>
            <a:pPr algn="r"/>
            <a:r>
              <a:rPr lang="zh-CN" altLang="en-US" b="1" dirty="0">
                <a:solidFill>
                  <a:srgbClr val="3748A8"/>
                </a:solidFill>
                <a:latin typeface="微软雅黑" pitchFamily="34" charset="-122"/>
                <a:ea typeface="微软雅黑" pitchFamily="34" charset="-122"/>
              </a:rPr>
              <a:t>添加标题</a:t>
            </a:r>
            <a:endParaRPr lang="en-US" altLang="zh-CN" b="1" dirty="0">
              <a:solidFill>
                <a:srgbClr val="3748A8"/>
              </a:solidFill>
              <a:latin typeface="微软雅黑" pitchFamily="34" charset="-122"/>
              <a:ea typeface="微软雅黑" pitchFamily="34" charset="-122"/>
            </a:endParaRPr>
          </a:p>
        </p:txBody>
      </p:sp>
      <p:sp>
        <p:nvSpPr>
          <p:cNvPr id="44" name="矩形 43"/>
          <p:cNvSpPr/>
          <p:nvPr/>
        </p:nvSpPr>
        <p:spPr>
          <a:xfrm>
            <a:off x="1236886" y="4455244"/>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的描述说明，点击输入图表的描述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2691935" y="5177088"/>
            <a:ext cx="1107977" cy="369324"/>
          </a:xfrm>
          <a:prstGeom prst="rect">
            <a:avLst/>
          </a:prstGeom>
        </p:spPr>
        <p:txBody>
          <a:bodyPr wrap="none" lIns="91431" tIns="45716" rIns="91431" bIns="45716">
            <a:spAutoFit/>
          </a:bodyPr>
          <a:lstStyle/>
          <a:p>
            <a:pPr algn="r"/>
            <a:r>
              <a:rPr lang="zh-CN" altLang="en-US" b="1" dirty="0">
                <a:solidFill>
                  <a:srgbClr val="EA1E63"/>
                </a:solidFill>
                <a:latin typeface="微软雅黑" pitchFamily="34" charset="-122"/>
                <a:ea typeface="微软雅黑" pitchFamily="34" charset="-122"/>
              </a:rPr>
              <a:t>添加标题</a:t>
            </a:r>
            <a:endParaRPr lang="en-US" altLang="zh-CN" b="1" dirty="0">
              <a:solidFill>
                <a:srgbClr val="EA1E63"/>
              </a:solidFill>
              <a:latin typeface="微软雅黑" pitchFamily="34" charset="-122"/>
              <a:ea typeface="微软雅黑" pitchFamily="34" charset="-122"/>
            </a:endParaRPr>
          </a:p>
        </p:txBody>
      </p:sp>
      <p:sp>
        <p:nvSpPr>
          <p:cNvPr id="46" name="矩形 45"/>
          <p:cNvSpPr/>
          <p:nvPr/>
        </p:nvSpPr>
        <p:spPr>
          <a:xfrm>
            <a:off x="1236886" y="5557065"/>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的描述说明，点击输入图表的描述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96817045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2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400"/>
                                        <p:tgtEl>
                                          <p:spTgt spid="3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600"/>
                                        <p:tgtEl>
                                          <p:spTgt spid="3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900"/>
                                        <p:tgtEl>
                                          <p:spTgt spid="3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250"/>
                                        <p:tgtEl>
                                          <p:spTgt spid="38"/>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250"/>
                                        <p:tgtEl>
                                          <p:spTgt spid="37"/>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250"/>
                                        <p:tgtEl>
                                          <p:spTgt spid="36"/>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50"/>
                                        <p:tgtEl>
                                          <p:spTgt spid="35"/>
                                        </p:tgtEl>
                                      </p:cBhvr>
                                    </p:animEffect>
                                  </p:childTnLst>
                                </p:cTn>
                              </p:par>
                            </p:childTnLst>
                          </p:cTn>
                        </p:par>
                        <p:par>
                          <p:cTn id="29" fill="hold">
                            <p:stCondLst>
                              <p:cond delay="1500"/>
                            </p:stCondLst>
                            <p:childTnLst>
                              <p:par>
                                <p:cTn id="30" presetID="26" presetClass="emph" presetSubtype="0" fill="hold" grpId="1" nodeType="afterEffect">
                                  <p:stCondLst>
                                    <p:cond delay="0"/>
                                  </p:stCondLst>
                                  <p:childTnLst>
                                    <p:animEffect transition="out" filter="fade">
                                      <p:cBhvr>
                                        <p:cTn id="31" dur="500" tmFilter="0, 0; .2, .5; .8, .5; 1, 0"/>
                                        <p:tgtEl>
                                          <p:spTgt spid="38"/>
                                        </p:tgtEl>
                                      </p:cBhvr>
                                    </p:animEffect>
                                    <p:animScale>
                                      <p:cBhvr>
                                        <p:cTn id="32" dur="250" autoRev="1" fill="hold"/>
                                        <p:tgtEl>
                                          <p:spTgt spid="38"/>
                                        </p:tgtEl>
                                      </p:cBhvr>
                                      <p:by x="105000" y="105000"/>
                                    </p:animScale>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250"/>
                                        <p:tgtEl>
                                          <p:spTgt spid="23"/>
                                        </p:tgtEl>
                                      </p:cBhvr>
                                    </p:animEffect>
                                  </p:childTnLst>
                                </p:cTn>
                              </p:par>
                            </p:childTnLst>
                          </p:cTn>
                        </p:par>
                        <p:par>
                          <p:cTn id="37" fill="hold">
                            <p:stCondLst>
                              <p:cond delay="2250"/>
                            </p:stCondLst>
                            <p:childTnLst>
                              <p:par>
                                <p:cTn id="38" presetID="10" presetClass="entr" presetSubtype="0"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par>
                          <p:cTn id="41" fill="hold">
                            <p:stCondLst>
                              <p:cond delay="2750"/>
                            </p:stCondLst>
                            <p:childTnLst>
                              <p:par>
                                <p:cTn id="42" presetID="14" presetClass="entr" presetSubtype="10"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randombar(horizontal)">
                                      <p:cBhvr>
                                        <p:cTn id="44" dur="500"/>
                                        <p:tgtEl>
                                          <p:spTgt spid="45"/>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randombar(horizontal)">
                                      <p:cBhvr>
                                        <p:cTn id="47" dur="500"/>
                                        <p:tgtEl>
                                          <p:spTgt spid="46"/>
                                        </p:tgtEl>
                                      </p:cBhvr>
                                    </p:animEffect>
                                  </p:childTnLst>
                                </p:cTn>
                              </p:par>
                            </p:childTnLst>
                          </p:cTn>
                        </p:par>
                        <p:par>
                          <p:cTn id="48" fill="hold">
                            <p:stCondLst>
                              <p:cond delay="3250"/>
                            </p:stCondLst>
                            <p:childTnLst>
                              <p:par>
                                <p:cTn id="49" presetID="26" presetClass="emph" presetSubtype="0" fill="hold" grpId="1" nodeType="afterEffect">
                                  <p:stCondLst>
                                    <p:cond delay="0"/>
                                  </p:stCondLst>
                                  <p:childTnLst>
                                    <p:animEffect transition="out" filter="fade">
                                      <p:cBhvr>
                                        <p:cTn id="50" dur="500" tmFilter="0, 0; .2, .5; .8, .5; 1, 0"/>
                                        <p:tgtEl>
                                          <p:spTgt spid="37"/>
                                        </p:tgtEl>
                                      </p:cBhvr>
                                    </p:animEffect>
                                    <p:animScale>
                                      <p:cBhvr>
                                        <p:cTn id="51" dur="250" autoRev="1" fill="hold"/>
                                        <p:tgtEl>
                                          <p:spTgt spid="37"/>
                                        </p:tgtEl>
                                      </p:cBhvr>
                                      <p:by x="105000" y="105000"/>
                                    </p:animScale>
                                  </p:childTnLst>
                                </p:cTn>
                              </p:par>
                            </p:childTnLst>
                          </p:cTn>
                        </p:par>
                        <p:par>
                          <p:cTn id="52" fill="hold">
                            <p:stCondLst>
                              <p:cond delay="3750"/>
                            </p:stCondLst>
                            <p:childTnLst>
                              <p:par>
                                <p:cTn id="53" presetID="22" presetClass="entr" presetSubtype="2"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right)">
                                      <p:cBhvr>
                                        <p:cTn id="55" dur="500"/>
                                        <p:tgtEl>
                                          <p:spTgt spid="12"/>
                                        </p:tgtEl>
                                      </p:cBhvr>
                                    </p:animEffect>
                                  </p:childTnLst>
                                </p:cTn>
                              </p:par>
                            </p:childTnLst>
                          </p:cTn>
                        </p:par>
                        <p:par>
                          <p:cTn id="56" fill="hold">
                            <p:stCondLst>
                              <p:cond delay="4250"/>
                            </p:stCondLst>
                            <p:childTnLst>
                              <p:par>
                                <p:cTn id="57" presetID="1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4750"/>
                            </p:stCondLst>
                            <p:childTnLst>
                              <p:par>
                                <p:cTn id="61" presetID="14" presetClass="entr" presetSubtype="1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randombar(horizontal)">
                                      <p:cBhvr>
                                        <p:cTn id="63" dur="500"/>
                                        <p:tgtEl>
                                          <p:spTgt spid="4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randombar(horizontal)">
                                      <p:cBhvr>
                                        <p:cTn id="66" dur="500"/>
                                        <p:tgtEl>
                                          <p:spTgt spid="43"/>
                                        </p:tgtEl>
                                      </p:cBhvr>
                                    </p:animEffect>
                                  </p:childTnLst>
                                </p:cTn>
                              </p:par>
                            </p:childTnLst>
                          </p:cTn>
                        </p:par>
                        <p:par>
                          <p:cTn id="67" fill="hold">
                            <p:stCondLst>
                              <p:cond delay="5250"/>
                            </p:stCondLst>
                            <p:childTnLst>
                              <p:par>
                                <p:cTn id="68" presetID="26" presetClass="emph" presetSubtype="0" fill="hold" grpId="1" nodeType="afterEffect">
                                  <p:stCondLst>
                                    <p:cond delay="0"/>
                                  </p:stCondLst>
                                  <p:childTnLst>
                                    <p:animEffect transition="out" filter="fade">
                                      <p:cBhvr>
                                        <p:cTn id="69" dur="500" tmFilter="0, 0; .2, .5; .8, .5; 1, 0"/>
                                        <p:tgtEl>
                                          <p:spTgt spid="36"/>
                                        </p:tgtEl>
                                      </p:cBhvr>
                                    </p:animEffect>
                                    <p:animScale>
                                      <p:cBhvr>
                                        <p:cTn id="70" dur="250" autoRev="1" fill="hold"/>
                                        <p:tgtEl>
                                          <p:spTgt spid="36"/>
                                        </p:tgtEl>
                                      </p:cBhvr>
                                      <p:by x="105000" y="105000"/>
                                    </p:animScale>
                                  </p:childTnLst>
                                </p:cTn>
                              </p:par>
                            </p:childTnLst>
                          </p:cTn>
                        </p:par>
                        <p:par>
                          <p:cTn id="71" fill="hold">
                            <p:stCondLst>
                              <p:cond delay="5750"/>
                            </p:stCondLst>
                            <p:childTnLst>
                              <p:par>
                                <p:cTn id="72" presetID="22" presetClass="entr" presetSubtype="2" fill="hold" nodeType="after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right)">
                                      <p:cBhvr>
                                        <p:cTn id="74" dur="600"/>
                                        <p:tgtEl>
                                          <p:spTgt spid="16"/>
                                        </p:tgtEl>
                                      </p:cBhvr>
                                    </p:animEffect>
                                  </p:childTnLst>
                                </p:cTn>
                              </p:par>
                            </p:childTnLst>
                          </p:cTn>
                        </p:par>
                        <p:par>
                          <p:cTn id="75" fill="hold">
                            <p:stCondLst>
                              <p:cond delay="6350"/>
                            </p:stCondLst>
                            <p:childTnLst>
                              <p:par>
                                <p:cTn id="76" presetID="10" presetClass="entr" presetSubtype="0" fill="hold" nodeType="after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childTnLst>
                          </p:cTn>
                        </p:par>
                        <p:par>
                          <p:cTn id="79" fill="hold">
                            <p:stCondLst>
                              <p:cond delay="6850"/>
                            </p:stCondLst>
                            <p:childTnLst>
                              <p:par>
                                <p:cTn id="80" presetID="14" presetClass="entr" presetSubtype="10"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randombar(horizontal)">
                                      <p:cBhvr>
                                        <p:cTn id="82" dur="500"/>
                                        <p:tgtEl>
                                          <p:spTgt spid="41"/>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randombar(horizontal)">
                                      <p:cBhvr>
                                        <p:cTn id="85" dur="500"/>
                                        <p:tgtEl>
                                          <p:spTgt spid="42"/>
                                        </p:tgtEl>
                                      </p:cBhvr>
                                    </p:animEffect>
                                  </p:childTnLst>
                                </p:cTn>
                              </p:par>
                            </p:childTnLst>
                          </p:cTn>
                        </p:par>
                        <p:par>
                          <p:cTn id="86" fill="hold">
                            <p:stCondLst>
                              <p:cond delay="7350"/>
                            </p:stCondLst>
                            <p:childTnLst>
                              <p:par>
                                <p:cTn id="87" presetID="26" presetClass="emph" presetSubtype="0" fill="hold" grpId="1" nodeType="afterEffect">
                                  <p:stCondLst>
                                    <p:cond delay="0"/>
                                  </p:stCondLst>
                                  <p:childTnLst>
                                    <p:animEffect transition="out" filter="fade">
                                      <p:cBhvr>
                                        <p:cTn id="88" dur="500" tmFilter="0, 0; .2, .5; .8, .5; 1, 0"/>
                                        <p:tgtEl>
                                          <p:spTgt spid="35"/>
                                        </p:tgtEl>
                                      </p:cBhvr>
                                    </p:animEffect>
                                    <p:animScale>
                                      <p:cBhvr>
                                        <p:cTn id="89" dur="250" autoRev="1" fill="hold"/>
                                        <p:tgtEl>
                                          <p:spTgt spid="35"/>
                                        </p:tgtEl>
                                      </p:cBhvr>
                                      <p:by x="105000" y="105000"/>
                                    </p:animScale>
                                  </p:childTnLst>
                                </p:cTn>
                              </p:par>
                            </p:childTnLst>
                          </p:cTn>
                        </p:par>
                        <p:par>
                          <p:cTn id="90" fill="hold">
                            <p:stCondLst>
                              <p:cond delay="7850"/>
                            </p:stCondLst>
                            <p:childTnLst>
                              <p:par>
                                <p:cTn id="91" presetID="22" presetClass="entr" presetSubtype="2" fill="hold" nodeType="after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wipe(right)">
                                      <p:cBhvr>
                                        <p:cTn id="93" dur="750"/>
                                        <p:tgtEl>
                                          <p:spTgt spid="6"/>
                                        </p:tgtEl>
                                      </p:cBhvr>
                                    </p:animEffect>
                                  </p:childTnLst>
                                </p:cTn>
                              </p:par>
                            </p:childTnLst>
                          </p:cTn>
                        </p:par>
                        <p:par>
                          <p:cTn id="94" fill="hold">
                            <p:stCondLst>
                              <p:cond delay="8600"/>
                            </p:stCondLst>
                            <p:childTnLst>
                              <p:par>
                                <p:cTn id="95" presetID="10" presetClass="entr" presetSubtype="0" fill="hold" nodeType="after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500"/>
                                        <p:tgtEl>
                                          <p:spTgt spid="7"/>
                                        </p:tgtEl>
                                      </p:cBhvr>
                                    </p:animEffect>
                                  </p:childTnLst>
                                </p:cTn>
                              </p:par>
                            </p:childTnLst>
                          </p:cTn>
                        </p:par>
                        <p:par>
                          <p:cTn id="98" fill="hold">
                            <p:stCondLst>
                              <p:cond delay="9100"/>
                            </p:stCondLst>
                            <p:childTnLst>
                              <p:par>
                                <p:cTn id="99" presetID="14" presetClass="entr" presetSubtype="10"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randombar(horizontal)">
                                      <p:cBhvr>
                                        <p:cTn id="101" dur="500"/>
                                        <p:tgtEl>
                                          <p:spTgt spid="39"/>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randombar(horizontal)">
                                      <p:cBhvr>
                                        <p:cTn id="10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5" grpId="1" animBg="1"/>
      <p:bldP spid="36" grpId="0" animBg="1"/>
      <p:bldP spid="36" grpId="1" animBg="1"/>
      <p:bldP spid="37" grpId="0" animBg="1"/>
      <p:bldP spid="37" grpId="1" animBg="1"/>
      <p:bldP spid="38" grpId="0" animBg="1"/>
      <p:bldP spid="38" grpId="1" animBg="1"/>
      <p:bldP spid="39" grpId="0"/>
      <p:bldP spid="40" grpId="0"/>
      <p:bldP spid="41" grpId="0"/>
      <p:bldP spid="42" grpId="0"/>
      <p:bldP spid="43" grpId="0"/>
      <p:bldP spid="44" grpId="0"/>
      <p:bldP spid="45"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可行性评估</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553910" y="2345391"/>
            <a:ext cx="2877871" cy="363241"/>
            <a:chOff x="3249264" y="1751685"/>
            <a:chExt cx="2994025" cy="363240"/>
          </a:xfrm>
        </p:grpSpPr>
        <p:grpSp>
          <p:nvGrpSpPr>
            <p:cNvPr id="7" name="组合 6"/>
            <p:cNvGrpSpPr/>
            <p:nvPr/>
          </p:nvGrpSpPr>
          <p:grpSpPr>
            <a:xfrm>
              <a:off x="3249264" y="1776444"/>
              <a:ext cx="2994025" cy="314202"/>
              <a:chOff x="2940050" y="2132898"/>
              <a:chExt cx="2994025" cy="314202"/>
            </a:xfrm>
          </p:grpSpPr>
          <p:sp>
            <p:nvSpPr>
              <p:cNvPr id="9" name="圆角矩形 8"/>
              <p:cNvSpPr/>
              <p:nvPr/>
            </p:nvSpPr>
            <p:spPr>
              <a:xfrm>
                <a:off x="2940050" y="2132898"/>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10" name="圆角矩形 9"/>
              <p:cNvSpPr/>
              <p:nvPr/>
            </p:nvSpPr>
            <p:spPr>
              <a:xfrm>
                <a:off x="2940050" y="2132898"/>
                <a:ext cx="2108200" cy="314202"/>
              </a:xfrm>
              <a:prstGeom prst="roundRect">
                <a:avLst>
                  <a:gd name="adj" fmla="val 50000"/>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sp>
          <p:nvSpPr>
            <p:cNvPr id="8" name="文本框 4"/>
            <p:cNvSpPr txBox="1"/>
            <p:nvPr/>
          </p:nvSpPr>
          <p:spPr>
            <a:xfrm>
              <a:off x="5335260" y="1751685"/>
              <a:ext cx="673754" cy="363240"/>
            </a:xfrm>
            <a:prstGeom prst="rect">
              <a:avLst/>
            </a:prstGeom>
            <a:noFill/>
          </p:spPr>
          <p:txBody>
            <a:bodyPr wrap="square" rtlCol="0">
              <a:spAutoFit/>
            </a:bodyPr>
            <a:lstStyle/>
            <a:p>
              <a:pPr algn="ctr">
                <a:lnSpc>
                  <a:spcPct val="120000"/>
                </a:lnSpc>
              </a:pPr>
              <a:r>
                <a:rPr lang="en-US" altLang="zh-CN" sz="1467" dirty="0">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rPr>
                <a:t>70%</a:t>
              </a:r>
              <a:endParaRPr lang="zh-CN" altLang="en-US" sz="1467" baseline="-3000" dirty="0">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grpSp>
        <p:nvGrpSpPr>
          <p:cNvPr id="11" name="组合 10"/>
          <p:cNvGrpSpPr/>
          <p:nvPr/>
        </p:nvGrpSpPr>
        <p:grpSpPr>
          <a:xfrm>
            <a:off x="3553910" y="2756457"/>
            <a:ext cx="2877871" cy="363241"/>
            <a:chOff x="3249264" y="2162753"/>
            <a:chExt cx="2994025" cy="363241"/>
          </a:xfrm>
        </p:grpSpPr>
        <p:grpSp>
          <p:nvGrpSpPr>
            <p:cNvPr id="12" name="组合 11"/>
            <p:cNvGrpSpPr/>
            <p:nvPr/>
          </p:nvGrpSpPr>
          <p:grpSpPr>
            <a:xfrm>
              <a:off x="3249264" y="2178703"/>
              <a:ext cx="2994025" cy="314618"/>
              <a:chOff x="2940050" y="2519659"/>
              <a:chExt cx="2994025" cy="314618"/>
            </a:xfrm>
          </p:grpSpPr>
          <p:sp>
            <p:nvSpPr>
              <p:cNvPr id="14" name="圆角矩形 13"/>
              <p:cNvSpPr/>
              <p:nvPr/>
            </p:nvSpPr>
            <p:spPr>
              <a:xfrm>
                <a:off x="2940050" y="252007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15" name="圆角矩形 14"/>
              <p:cNvSpPr/>
              <p:nvPr/>
            </p:nvSpPr>
            <p:spPr>
              <a:xfrm>
                <a:off x="2940051" y="2519659"/>
                <a:ext cx="889000" cy="314202"/>
              </a:xfrm>
              <a:prstGeom prst="roundRect">
                <a:avLst>
                  <a:gd name="adj" fmla="val 50000"/>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sp>
          <p:nvSpPr>
            <p:cNvPr id="13" name="文本框 9"/>
            <p:cNvSpPr txBox="1"/>
            <p:nvPr/>
          </p:nvSpPr>
          <p:spPr>
            <a:xfrm>
              <a:off x="4118871" y="2162753"/>
              <a:ext cx="673754" cy="363241"/>
            </a:xfrm>
            <a:prstGeom prst="rect">
              <a:avLst/>
            </a:prstGeom>
            <a:noFill/>
          </p:spPr>
          <p:txBody>
            <a:bodyPr wrap="square" rtlCol="0">
              <a:spAutoFit/>
            </a:bodyPr>
            <a:lstStyle/>
            <a:p>
              <a:pPr algn="ctr">
                <a:lnSpc>
                  <a:spcPct val="120000"/>
                </a:lnSpc>
              </a:pPr>
              <a:r>
                <a:rPr lang="en-US" altLang="zh-CN" sz="1467" dirty="0">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rPr>
                <a:t>30%</a:t>
              </a:r>
              <a:endParaRPr lang="zh-CN" altLang="en-US" sz="1467" baseline="-3000" dirty="0">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grpSp>
        <p:nvGrpSpPr>
          <p:cNvPr id="16" name="组合 15"/>
          <p:cNvGrpSpPr/>
          <p:nvPr/>
        </p:nvGrpSpPr>
        <p:grpSpPr>
          <a:xfrm>
            <a:off x="3503566" y="4219831"/>
            <a:ext cx="2924221" cy="363241"/>
            <a:chOff x="3213586" y="3932941"/>
            <a:chExt cx="3042246" cy="363240"/>
          </a:xfrm>
        </p:grpSpPr>
        <p:sp>
          <p:nvSpPr>
            <p:cNvPr id="17" name="圆角矩形 16"/>
            <p:cNvSpPr/>
            <p:nvPr/>
          </p:nvSpPr>
          <p:spPr>
            <a:xfrm>
              <a:off x="3261807" y="3971332"/>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18" name="圆角矩形 17"/>
            <p:cNvSpPr/>
            <p:nvPr/>
          </p:nvSpPr>
          <p:spPr>
            <a:xfrm>
              <a:off x="3213586" y="3971332"/>
              <a:ext cx="1201953" cy="314202"/>
            </a:xfrm>
            <a:prstGeom prst="roundRect">
              <a:avLst>
                <a:gd name="adj" fmla="val 50000"/>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19" name="文本框 15"/>
            <p:cNvSpPr txBox="1"/>
            <p:nvPr/>
          </p:nvSpPr>
          <p:spPr>
            <a:xfrm>
              <a:off x="4418923" y="3932941"/>
              <a:ext cx="907694" cy="363240"/>
            </a:xfrm>
            <a:prstGeom prst="rect">
              <a:avLst/>
            </a:prstGeom>
            <a:noFill/>
          </p:spPr>
          <p:txBody>
            <a:bodyPr wrap="square" rtlCol="0">
              <a:spAutoFit/>
            </a:bodyPr>
            <a:lstStyle/>
            <a:p>
              <a:pPr algn="ctr">
                <a:lnSpc>
                  <a:spcPct val="120000"/>
                </a:lnSpc>
              </a:pPr>
              <a:r>
                <a:rPr lang="en-US" altLang="zh-CN" sz="1467" dirty="0">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rPr>
                <a:t>40%</a:t>
              </a:r>
              <a:endParaRPr lang="zh-CN" altLang="en-US" sz="1467" baseline="-3000" dirty="0">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grpSp>
        <p:nvGrpSpPr>
          <p:cNvPr id="20" name="组合 19"/>
          <p:cNvGrpSpPr/>
          <p:nvPr/>
        </p:nvGrpSpPr>
        <p:grpSpPr>
          <a:xfrm>
            <a:off x="3547021" y="4621178"/>
            <a:ext cx="2877871" cy="363241"/>
            <a:chOff x="3258789" y="4324968"/>
            <a:chExt cx="2994025" cy="363239"/>
          </a:xfrm>
        </p:grpSpPr>
        <p:sp>
          <p:nvSpPr>
            <p:cNvPr id="21" name="圆角矩形 20"/>
            <p:cNvSpPr/>
            <p:nvPr/>
          </p:nvSpPr>
          <p:spPr>
            <a:xfrm>
              <a:off x="3258789" y="436261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2" name="圆角矩形 21"/>
            <p:cNvSpPr/>
            <p:nvPr/>
          </p:nvSpPr>
          <p:spPr>
            <a:xfrm>
              <a:off x="3308582" y="4362651"/>
              <a:ext cx="2108200" cy="314202"/>
            </a:xfrm>
            <a:prstGeom prst="roundRect">
              <a:avLst>
                <a:gd name="adj" fmla="val 50000"/>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3" name="文本框 19"/>
            <p:cNvSpPr txBox="1"/>
            <p:nvPr/>
          </p:nvSpPr>
          <p:spPr>
            <a:xfrm>
              <a:off x="5326614" y="4324968"/>
              <a:ext cx="673754" cy="363239"/>
            </a:xfrm>
            <a:prstGeom prst="rect">
              <a:avLst/>
            </a:prstGeom>
            <a:noFill/>
          </p:spPr>
          <p:txBody>
            <a:bodyPr wrap="square" rtlCol="0">
              <a:spAutoFit/>
            </a:bodyPr>
            <a:lstStyle/>
            <a:p>
              <a:pPr algn="ctr">
                <a:lnSpc>
                  <a:spcPct val="120000"/>
                </a:lnSpc>
              </a:pPr>
              <a:r>
                <a:rPr lang="en-US" altLang="zh-CN" sz="1467" dirty="0">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rPr>
                <a:t>60%</a:t>
              </a:r>
              <a:endParaRPr lang="zh-CN" altLang="en-US" sz="1467" baseline="-3000" dirty="0">
                <a:solidFill>
                  <a:schemeClr val="tx1">
                    <a:lumMod val="65000"/>
                    <a:lumOff val="35000"/>
                  </a:schemeClr>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grpSp>
        <p:nvGrpSpPr>
          <p:cNvPr id="24" name="组合 23"/>
          <p:cNvGrpSpPr/>
          <p:nvPr/>
        </p:nvGrpSpPr>
        <p:grpSpPr>
          <a:xfrm>
            <a:off x="1588577" y="2041382"/>
            <a:ext cx="2158455" cy="2196000"/>
            <a:chOff x="471707" y="1675770"/>
            <a:chExt cx="2158455" cy="2196000"/>
          </a:xfrm>
          <a:solidFill>
            <a:srgbClr val="202A36"/>
          </a:solidFill>
        </p:grpSpPr>
        <p:grpSp>
          <p:nvGrpSpPr>
            <p:cNvPr id="27" name="组合 26"/>
            <p:cNvGrpSpPr>
              <a:grpSpLocks noChangeAspect="1"/>
            </p:cNvGrpSpPr>
            <p:nvPr/>
          </p:nvGrpSpPr>
          <p:grpSpPr>
            <a:xfrm>
              <a:off x="471707" y="1675770"/>
              <a:ext cx="2158455" cy="2196000"/>
              <a:chOff x="5397500" y="5734050"/>
              <a:chExt cx="365125" cy="371476"/>
            </a:xfrm>
            <a:grpFill/>
          </p:grpSpPr>
          <p:sp>
            <p:nvSpPr>
              <p:cNvPr id="31"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rgbClr val="3748A8"/>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3748A8"/>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3748A8"/>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8" name="组合 27"/>
            <p:cNvGrpSpPr>
              <a:grpSpLocks noChangeAspect="1"/>
            </p:cNvGrpSpPr>
            <p:nvPr/>
          </p:nvGrpSpPr>
          <p:grpSpPr>
            <a:xfrm>
              <a:off x="1735995" y="2108076"/>
              <a:ext cx="462003" cy="468000"/>
              <a:chOff x="2665061" y="4979202"/>
              <a:chExt cx="284308" cy="288000"/>
            </a:xfrm>
            <a:grpFill/>
          </p:grpSpPr>
          <p:sp>
            <p:nvSpPr>
              <p:cNvPr id="29"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Freeform 933"/>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solidFill>
                <a:srgbClr val="3748A8"/>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34" name="组合 33"/>
          <p:cNvGrpSpPr/>
          <p:nvPr/>
        </p:nvGrpSpPr>
        <p:grpSpPr>
          <a:xfrm>
            <a:off x="1598652" y="4048674"/>
            <a:ext cx="2158455" cy="2196000"/>
            <a:chOff x="478903" y="4355475"/>
            <a:chExt cx="2158455" cy="2196000"/>
          </a:xfrm>
          <a:solidFill>
            <a:srgbClr val="36475C"/>
          </a:solidFill>
        </p:grpSpPr>
        <p:grpSp>
          <p:nvGrpSpPr>
            <p:cNvPr id="35" name="组合 34"/>
            <p:cNvGrpSpPr>
              <a:grpSpLocks noChangeAspect="1"/>
            </p:cNvGrpSpPr>
            <p:nvPr/>
          </p:nvGrpSpPr>
          <p:grpSpPr>
            <a:xfrm>
              <a:off x="1795203" y="4733013"/>
              <a:ext cx="366333" cy="576000"/>
              <a:chOff x="2257888" y="5547128"/>
              <a:chExt cx="137373" cy="216000"/>
            </a:xfrm>
            <a:grpFill/>
          </p:grpSpPr>
          <p:sp>
            <p:nvSpPr>
              <p:cNvPr id="40" name="Freeform 69"/>
              <p:cNvSpPr>
                <a:spLocks/>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solidFill>
                <a:srgbClr val="EA1E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Freeform 70"/>
              <p:cNvSpPr>
                <a:spLocks/>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solidFill>
                <a:srgbClr val="EA1E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6" name="组合 35"/>
            <p:cNvGrpSpPr>
              <a:grpSpLocks noChangeAspect="1"/>
            </p:cNvGrpSpPr>
            <p:nvPr/>
          </p:nvGrpSpPr>
          <p:grpSpPr>
            <a:xfrm>
              <a:off x="478903" y="4355475"/>
              <a:ext cx="2158455" cy="2196000"/>
              <a:chOff x="5397500" y="5734050"/>
              <a:chExt cx="365125" cy="371476"/>
            </a:xfrm>
            <a:grpFill/>
          </p:grpSpPr>
          <p:sp>
            <p:nvSpPr>
              <p:cNvPr id="37"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rgbClr val="EA1E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EA1E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EA1E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42" name="矩形 41"/>
          <p:cNvSpPr/>
          <p:nvPr/>
        </p:nvSpPr>
        <p:spPr>
          <a:xfrm>
            <a:off x="7040303" y="1963242"/>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748A8"/>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3748A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a:spLocks noChangeArrowheads="1"/>
          </p:cNvSpPr>
          <p:nvPr/>
        </p:nvSpPr>
        <p:spPr bwMode="auto">
          <a:xfrm>
            <a:off x="7040303" y="2332017"/>
            <a:ext cx="3621551" cy="867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a:t>
            </a:r>
          </a:p>
        </p:txBody>
      </p:sp>
      <p:sp>
        <p:nvSpPr>
          <p:cNvPr id="44" name="矩形 43"/>
          <p:cNvSpPr/>
          <p:nvPr/>
        </p:nvSpPr>
        <p:spPr>
          <a:xfrm>
            <a:off x="7040303" y="3302586"/>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a:spLocks noChangeArrowheads="1"/>
          </p:cNvSpPr>
          <p:nvPr/>
        </p:nvSpPr>
        <p:spPr bwMode="auto">
          <a:xfrm>
            <a:off x="7040303" y="3671360"/>
            <a:ext cx="3621551" cy="867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a:t>
            </a:r>
          </a:p>
        </p:txBody>
      </p:sp>
      <p:sp>
        <p:nvSpPr>
          <p:cNvPr id="46" name="矩形 45"/>
          <p:cNvSpPr/>
          <p:nvPr/>
        </p:nvSpPr>
        <p:spPr>
          <a:xfrm>
            <a:off x="7040303" y="4598730"/>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EA1E63"/>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EA1E6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7"/>
          <p:cNvSpPr>
            <a:spLocks noChangeArrowheads="1"/>
          </p:cNvSpPr>
          <p:nvPr/>
        </p:nvSpPr>
        <p:spPr bwMode="auto">
          <a:xfrm>
            <a:off x="7040303" y="4967503"/>
            <a:ext cx="3621551" cy="1126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a:t>
            </a:r>
            <a:r>
              <a:rPr lang="zh-CN" altLang="en-US" sz="1400" dirty="0" smtClean="0">
                <a:solidFill>
                  <a:schemeClr val="tx1">
                    <a:lumMod val="65000"/>
                    <a:lumOff val="35000"/>
                  </a:schemeClr>
                </a:solidFill>
                <a:sym typeface="微软雅黑" pitchFamily="34" charset="-122"/>
              </a:rPr>
              <a:t>。亮亮图文旗舰店</a:t>
            </a:r>
            <a:r>
              <a:rPr lang="en-US" altLang="zh-CN" sz="1400" dirty="0" smtClean="0">
                <a:solidFill>
                  <a:schemeClr val="tx1">
                    <a:lumMod val="65000"/>
                    <a:lumOff val="35000"/>
                  </a:schemeClr>
                </a:solidFill>
                <a:sym typeface="微软雅黑" pitchFamily="34" charset="-122"/>
              </a:rPr>
              <a:t>https://liangliangtuwen.tmall.com</a:t>
            </a:r>
            <a:endParaRPr lang="zh-CN" altLang="en-US" sz="1400" dirty="0">
              <a:solidFill>
                <a:schemeClr val="tx1">
                  <a:lumMod val="65000"/>
                  <a:lumOff val="35000"/>
                </a:schemeClr>
              </a:solidFill>
              <a:sym typeface="微软雅黑" pitchFamily="34" charset="-122"/>
            </a:endParaRPr>
          </a:p>
        </p:txBody>
      </p:sp>
      <p:sp>
        <p:nvSpPr>
          <p:cNvPr id="48" name="矩形 47"/>
          <p:cNvSpPr/>
          <p:nvPr/>
        </p:nvSpPr>
        <p:spPr>
          <a:xfrm>
            <a:off x="3646743" y="1961300"/>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3748A8"/>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3748A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矩形 47"/>
          <p:cNvSpPr>
            <a:spLocks noChangeArrowheads="1"/>
          </p:cNvSpPr>
          <p:nvPr/>
        </p:nvSpPr>
        <p:spPr bwMode="auto">
          <a:xfrm>
            <a:off x="3630980" y="3125791"/>
            <a:ext cx="2812663" cy="6093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在此录入上述图表的描述说明，在此录入上述图表的描述说明。</a:t>
            </a:r>
          </a:p>
        </p:txBody>
      </p:sp>
      <p:sp>
        <p:nvSpPr>
          <p:cNvPr id="50" name="矩形 49"/>
          <p:cNvSpPr/>
          <p:nvPr/>
        </p:nvSpPr>
        <p:spPr>
          <a:xfrm>
            <a:off x="3630890" y="3859868"/>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rgbClr val="EA1E63"/>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rgbClr val="EA1E6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47"/>
          <p:cNvSpPr>
            <a:spLocks noChangeArrowheads="1"/>
          </p:cNvSpPr>
          <p:nvPr/>
        </p:nvSpPr>
        <p:spPr bwMode="auto">
          <a:xfrm>
            <a:off x="3615127" y="5017911"/>
            <a:ext cx="2812663" cy="6093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在此录入上述图表的描述说明，在此录入上述图表的描述说明。</a:t>
            </a:r>
          </a:p>
        </p:txBody>
      </p:sp>
    </p:spTree>
    <p:extLst>
      <p:ext uri="{BB962C8B-B14F-4D97-AF65-F5344CB8AC3E}">
        <p14:creationId xmlns="" xmlns:p14="http://schemas.microsoft.com/office/powerpoint/2010/main" val="85747172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350" fill="hold"/>
                                        <p:tgtEl>
                                          <p:spTgt spid="24"/>
                                        </p:tgtEl>
                                        <p:attrNameLst>
                                          <p:attrName>ppt_w</p:attrName>
                                        </p:attrNameLst>
                                      </p:cBhvr>
                                      <p:tavLst>
                                        <p:tav tm="0">
                                          <p:val>
                                            <p:fltVal val="0"/>
                                          </p:val>
                                        </p:tav>
                                        <p:tav tm="100000">
                                          <p:val>
                                            <p:strVal val="#ppt_w"/>
                                          </p:val>
                                        </p:tav>
                                      </p:tavLst>
                                    </p:anim>
                                    <p:anim calcmode="lin" valueType="num">
                                      <p:cBhvr>
                                        <p:cTn id="8" dur="350" fill="hold"/>
                                        <p:tgtEl>
                                          <p:spTgt spid="24"/>
                                        </p:tgtEl>
                                        <p:attrNameLst>
                                          <p:attrName>ppt_h</p:attrName>
                                        </p:attrNameLst>
                                      </p:cBhvr>
                                      <p:tavLst>
                                        <p:tav tm="0">
                                          <p:val>
                                            <p:fltVal val="0"/>
                                          </p:val>
                                        </p:tav>
                                        <p:tav tm="100000">
                                          <p:val>
                                            <p:strVal val="#ppt_h"/>
                                          </p:val>
                                        </p:tav>
                                      </p:tavLst>
                                    </p:anim>
                                    <p:animEffect transition="in" filter="fade">
                                      <p:cBhvr>
                                        <p:cTn id="9" dur="350"/>
                                        <p:tgtEl>
                                          <p:spTgt spid="24"/>
                                        </p:tgtEl>
                                      </p:cBhvr>
                                    </p:animEffect>
                                  </p:childTnLst>
                                </p:cTn>
                              </p:par>
                              <p:par>
                                <p:cTn id="10" presetID="22" presetClass="entr" presetSubtype="8"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nodeType="withEffect">
                                  <p:stCondLst>
                                    <p:cond delay="190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4" fill="hold" grpId="0" nodeType="withEffect">
                                  <p:stCondLst>
                                    <p:cond delay="2750"/>
                                  </p:stCondLst>
                                  <p:childTnLst>
                                    <p:set>
                                      <p:cBhvr>
                                        <p:cTn id="17" dur="1" fill="hold">
                                          <p:stCondLst>
                                            <p:cond delay="0"/>
                                          </p:stCondLst>
                                        </p:cTn>
                                        <p:tgtEl>
                                          <p:spTgt spid="48"/>
                                        </p:tgtEl>
                                        <p:attrNameLst>
                                          <p:attrName>style.visibility</p:attrName>
                                        </p:attrNameLst>
                                      </p:cBhvr>
                                      <p:to>
                                        <p:strVal val="visible"/>
                                      </p:to>
                                    </p:set>
                                    <p:animEffect transition="in" filter="wipe(down)">
                                      <p:cBhvr>
                                        <p:cTn id="18" dur="500"/>
                                        <p:tgtEl>
                                          <p:spTgt spid="48"/>
                                        </p:tgtEl>
                                      </p:cBhvr>
                                    </p:animEffect>
                                  </p:childTnLst>
                                </p:cTn>
                              </p:par>
                              <p:par>
                                <p:cTn id="19" presetID="22" presetClass="entr" presetSubtype="1" fill="hold" grpId="0" nodeType="withEffect">
                                  <p:stCondLst>
                                    <p:cond delay="2750"/>
                                  </p:stCondLst>
                                  <p:childTnLst>
                                    <p:set>
                                      <p:cBhvr>
                                        <p:cTn id="20" dur="1" fill="hold">
                                          <p:stCondLst>
                                            <p:cond delay="0"/>
                                          </p:stCondLst>
                                        </p:cTn>
                                        <p:tgtEl>
                                          <p:spTgt spid="49"/>
                                        </p:tgtEl>
                                        <p:attrNameLst>
                                          <p:attrName>style.visibility</p:attrName>
                                        </p:attrNameLst>
                                      </p:cBhvr>
                                      <p:to>
                                        <p:strVal val="visible"/>
                                      </p:to>
                                    </p:set>
                                    <p:animEffect transition="in" filter="wipe(up)">
                                      <p:cBhvr>
                                        <p:cTn id="21" dur="500"/>
                                        <p:tgtEl>
                                          <p:spTgt spid="49"/>
                                        </p:tgtEl>
                                      </p:cBhvr>
                                    </p:animEffect>
                                  </p:childTnLst>
                                </p:cTn>
                              </p:par>
                              <p:par>
                                <p:cTn id="22" presetID="53" presetClass="entr" presetSubtype="16" fill="hold" nodeType="withEffect">
                                  <p:stCondLst>
                                    <p:cond delay="3500"/>
                                  </p:stCondLst>
                                  <p:childTnLst>
                                    <p:set>
                                      <p:cBhvr>
                                        <p:cTn id="23" dur="1" fill="hold">
                                          <p:stCondLst>
                                            <p:cond delay="0"/>
                                          </p:stCondLst>
                                        </p:cTn>
                                        <p:tgtEl>
                                          <p:spTgt spid="34"/>
                                        </p:tgtEl>
                                        <p:attrNameLst>
                                          <p:attrName>style.visibility</p:attrName>
                                        </p:attrNameLst>
                                      </p:cBhvr>
                                      <p:to>
                                        <p:strVal val="visible"/>
                                      </p:to>
                                    </p:set>
                                    <p:anim calcmode="lin" valueType="num">
                                      <p:cBhvr>
                                        <p:cTn id="24" dur="350" fill="hold"/>
                                        <p:tgtEl>
                                          <p:spTgt spid="34"/>
                                        </p:tgtEl>
                                        <p:attrNameLst>
                                          <p:attrName>ppt_w</p:attrName>
                                        </p:attrNameLst>
                                      </p:cBhvr>
                                      <p:tavLst>
                                        <p:tav tm="0">
                                          <p:val>
                                            <p:fltVal val="0"/>
                                          </p:val>
                                        </p:tav>
                                        <p:tav tm="100000">
                                          <p:val>
                                            <p:strVal val="#ppt_w"/>
                                          </p:val>
                                        </p:tav>
                                      </p:tavLst>
                                    </p:anim>
                                    <p:anim calcmode="lin" valueType="num">
                                      <p:cBhvr>
                                        <p:cTn id="25" dur="350" fill="hold"/>
                                        <p:tgtEl>
                                          <p:spTgt spid="34"/>
                                        </p:tgtEl>
                                        <p:attrNameLst>
                                          <p:attrName>ppt_h</p:attrName>
                                        </p:attrNameLst>
                                      </p:cBhvr>
                                      <p:tavLst>
                                        <p:tav tm="0">
                                          <p:val>
                                            <p:fltVal val="0"/>
                                          </p:val>
                                        </p:tav>
                                        <p:tav tm="100000">
                                          <p:val>
                                            <p:strVal val="#ppt_h"/>
                                          </p:val>
                                        </p:tav>
                                      </p:tavLst>
                                    </p:anim>
                                    <p:animEffect transition="in" filter="fade">
                                      <p:cBhvr>
                                        <p:cTn id="26" dur="350"/>
                                        <p:tgtEl>
                                          <p:spTgt spid="34"/>
                                        </p:tgtEl>
                                      </p:cBhvr>
                                    </p:animEffect>
                                  </p:childTnLst>
                                </p:cTn>
                              </p:par>
                              <p:par>
                                <p:cTn id="27" presetID="22" presetClass="entr" presetSubtype="8" fill="hold" nodeType="withEffect">
                                  <p:stCondLst>
                                    <p:cond delay="42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par>
                                <p:cTn id="30" presetID="22" presetClass="entr" presetSubtype="8" fill="hold" nodeType="withEffect">
                                  <p:stCondLst>
                                    <p:cond delay="510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par>
                                <p:cTn id="33" presetID="22" presetClass="entr" presetSubtype="4" fill="hold" grpId="0" nodeType="withEffect">
                                  <p:stCondLst>
                                    <p:cond delay="6000"/>
                                  </p:stCondLst>
                                  <p:childTnLst>
                                    <p:set>
                                      <p:cBhvr>
                                        <p:cTn id="34" dur="1" fill="hold">
                                          <p:stCondLst>
                                            <p:cond delay="0"/>
                                          </p:stCondLst>
                                        </p:cTn>
                                        <p:tgtEl>
                                          <p:spTgt spid="50"/>
                                        </p:tgtEl>
                                        <p:attrNameLst>
                                          <p:attrName>style.visibility</p:attrName>
                                        </p:attrNameLst>
                                      </p:cBhvr>
                                      <p:to>
                                        <p:strVal val="visible"/>
                                      </p:to>
                                    </p:set>
                                    <p:animEffect transition="in" filter="wipe(down)">
                                      <p:cBhvr>
                                        <p:cTn id="35" dur="500"/>
                                        <p:tgtEl>
                                          <p:spTgt spid="50"/>
                                        </p:tgtEl>
                                      </p:cBhvr>
                                    </p:animEffect>
                                  </p:childTnLst>
                                </p:cTn>
                              </p:par>
                              <p:par>
                                <p:cTn id="36" presetID="22" presetClass="entr" presetSubtype="1" fill="hold" grpId="0" nodeType="withEffect">
                                  <p:stCondLst>
                                    <p:cond delay="6000"/>
                                  </p:stCondLst>
                                  <p:childTnLst>
                                    <p:set>
                                      <p:cBhvr>
                                        <p:cTn id="37" dur="1" fill="hold">
                                          <p:stCondLst>
                                            <p:cond delay="0"/>
                                          </p:stCondLst>
                                        </p:cTn>
                                        <p:tgtEl>
                                          <p:spTgt spid="51"/>
                                        </p:tgtEl>
                                        <p:attrNameLst>
                                          <p:attrName>style.visibility</p:attrName>
                                        </p:attrNameLst>
                                      </p:cBhvr>
                                      <p:to>
                                        <p:strVal val="visible"/>
                                      </p:to>
                                    </p:set>
                                    <p:animEffect transition="in" filter="wipe(up)">
                                      <p:cBhvr>
                                        <p:cTn id="38" dur="500"/>
                                        <p:tgtEl>
                                          <p:spTgt spid="51"/>
                                        </p:tgtEl>
                                      </p:cBhvr>
                                    </p:animEffect>
                                  </p:childTnLst>
                                </p:cTn>
                              </p:par>
                            </p:childTnLst>
                          </p:cTn>
                        </p:par>
                        <p:par>
                          <p:cTn id="39" fill="hold">
                            <p:stCondLst>
                              <p:cond delay="6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par>
                          <p:cTn id="46" fill="hold">
                            <p:stCondLst>
                              <p:cond delay="7000"/>
                            </p:stCondLst>
                            <p:childTnLst>
                              <p:par>
                                <p:cTn id="47" presetID="10" presetClass="entr" presetSubtype="0" fill="hold" grpId="0" nodeType="afterEffect">
                                  <p:stCondLst>
                                    <p:cond delay="50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par>
                          <p:cTn id="53" fill="hold">
                            <p:stCondLst>
                              <p:cond delay="8000"/>
                            </p:stCondLst>
                            <p:childTnLst>
                              <p:par>
                                <p:cTn id="54" presetID="10" presetClass="entr" presetSubtype="0" fill="hold" grpId="0" nodeType="afterEffect">
                                  <p:stCondLst>
                                    <p:cond delay="5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48" grpId="0"/>
      <p:bldP spid="49" grpId="0"/>
      <p:bldP spid="50"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保障措施</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GrpSpPr/>
          <p:nvPr/>
        </p:nvGrpSpPr>
        <p:grpSpPr>
          <a:xfrm>
            <a:off x="841828" y="2543812"/>
            <a:ext cx="1955614" cy="2045125"/>
            <a:chOff x="3716376" y="920580"/>
            <a:chExt cx="4776695" cy="4995334"/>
          </a:xfrm>
        </p:grpSpPr>
        <p:sp>
          <p:nvSpPr>
            <p:cNvPr id="7" name="任意多边形 6"/>
            <p:cNvSpPr/>
            <p:nvPr/>
          </p:nvSpPr>
          <p:spPr>
            <a:xfrm>
              <a:off x="3871965" y="920580"/>
              <a:ext cx="4621106" cy="2497667"/>
            </a:xfrm>
            <a:custGeom>
              <a:avLst/>
              <a:gdLst>
                <a:gd name="connsiteX0" fmla="*/ 1602722 w 3358326"/>
                <a:gd name="connsiteY0" fmla="*/ 0 h 1815144"/>
                <a:gd name="connsiteX1" fmla="*/ 3358326 w 3358326"/>
                <a:gd name="connsiteY1" fmla="*/ 1755604 h 1815144"/>
                <a:gd name="connsiteX2" fmla="*/ 3355320 w 3358326"/>
                <a:gd name="connsiteY2" fmla="*/ 1815144 h 1815144"/>
                <a:gd name="connsiteX3" fmla="*/ 3090090 w 3358326"/>
                <a:gd name="connsiteY3" fmla="*/ 1815144 h 1815144"/>
                <a:gd name="connsiteX4" fmla="*/ 3092855 w 3358326"/>
                <a:gd name="connsiteY4" fmla="*/ 1760373 h 1815144"/>
                <a:gd name="connsiteX5" fmla="*/ 3086104 w 3358326"/>
                <a:gd name="connsiteY5" fmla="*/ 1626666 h 1815144"/>
                <a:gd name="connsiteX6" fmla="*/ 3035625 w 3358326"/>
                <a:gd name="connsiteY6" fmla="*/ 1371085 h 1815144"/>
                <a:gd name="connsiteX7" fmla="*/ 1698481 w 3358326"/>
                <a:gd name="connsiteY7" fmla="*/ 270820 h 1815144"/>
                <a:gd name="connsiteX8" fmla="*/ 1591936 w 3358326"/>
                <a:gd name="connsiteY8" fmla="*/ 265775 h 1815144"/>
                <a:gd name="connsiteX9" fmla="*/ 1573771 w 3358326"/>
                <a:gd name="connsiteY9" fmla="*/ 266692 h 1815144"/>
                <a:gd name="connsiteX10" fmla="*/ 1573771 w 3358326"/>
                <a:gd name="connsiteY10" fmla="*/ 264915 h 1815144"/>
                <a:gd name="connsiteX11" fmla="*/ 1549784 w 3358326"/>
                <a:gd name="connsiteY11" fmla="*/ 263779 h 1815144"/>
                <a:gd name="connsiteX12" fmla="*/ 7815 w 3358326"/>
                <a:gd name="connsiteY12" fmla="*/ 1655276 h 1815144"/>
                <a:gd name="connsiteX13" fmla="*/ 0 w 3358326"/>
                <a:gd name="connsiteY13" fmla="*/ 1810029 h 1815144"/>
                <a:gd name="connsiteX14" fmla="*/ 8393 w 3358326"/>
                <a:gd name="connsiteY14" fmla="*/ 1643816 h 1815144"/>
                <a:gd name="connsiteX15" fmla="*/ 1502413 w 3358326"/>
                <a:gd name="connsiteY15" fmla="*/ 159251 h 1815144"/>
                <a:gd name="connsiteX16" fmla="*/ 1573771 w 3358326"/>
                <a:gd name="connsiteY16" fmla="*/ 155872 h 1815144"/>
                <a:gd name="connsiteX17" fmla="*/ 1573771 w 3358326"/>
                <a:gd name="connsiteY17" fmla="*/ 1462 h 181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8326" h="1815144">
                  <a:moveTo>
                    <a:pt x="1602722" y="0"/>
                  </a:moveTo>
                  <a:cubicBezTo>
                    <a:pt x="2572315" y="0"/>
                    <a:pt x="3358326" y="786011"/>
                    <a:pt x="3358326" y="1755604"/>
                  </a:cubicBezTo>
                  <a:lnTo>
                    <a:pt x="3355320" y="1815144"/>
                  </a:lnTo>
                  <a:lnTo>
                    <a:pt x="3090090" y="1815144"/>
                  </a:lnTo>
                  <a:lnTo>
                    <a:pt x="3092855" y="1760373"/>
                  </a:lnTo>
                  <a:lnTo>
                    <a:pt x="3086104" y="1626666"/>
                  </a:lnTo>
                  <a:lnTo>
                    <a:pt x="3035625" y="1371085"/>
                  </a:lnTo>
                  <a:cubicBezTo>
                    <a:pt x="2858743" y="776483"/>
                    <a:pt x="2334674" y="331373"/>
                    <a:pt x="1698481" y="270820"/>
                  </a:cubicBezTo>
                  <a:lnTo>
                    <a:pt x="1591936" y="265775"/>
                  </a:lnTo>
                  <a:lnTo>
                    <a:pt x="1573771" y="266692"/>
                  </a:lnTo>
                  <a:lnTo>
                    <a:pt x="1573771" y="264915"/>
                  </a:lnTo>
                  <a:lnTo>
                    <a:pt x="1549784" y="263779"/>
                  </a:lnTo>
                  <a:cubicBezTo>
                    <a:pt x="747260" y="263779"/>
                    <a:pt x="87189" y="873693"/>
                    <a:pt x="7815" y="1655276"/>
                  </a:cubicBezTo>
                  <a:lnTo>
                    <a:pt x="0" y="1810029"/>
                  </a:lnTo>
                  <a:lnTo>
                    <a:pt x="8393" y="1643816"/>
                  </a:lnTo>
                  <a:cubicBezTo>
                    <a:pt x="88187" y="858098"/>
                    <a:pt x="715264" y="234172"/>
                    <a:pt x="1502413" y="159251"/>
                  </a:cubicBezTo>
                  <a:lnTo>
                    <a:pt x="1573771" y="155872"/>
                  </a:lnTo>
                  <a:lnTo>
                    <a:pt x="1573771" y="1462"/>
                  </a:lnTo>
                  <a:close/>
                </a:path>
              </a:pathLst>
            </a:cu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7"/>
            <p:cNvSpPr/>
            <p:nvPr/>
          </p:nvSpPr>
          <p:spPr>
            <a:xfrm flipH="1" flipV="1">
              <a:off x="3716376" y="3418247"/>
              <a:ext cx="4621106" cy="2497667"/>
            </a:xfrm>
            <a:custGeom>
              <a:avLst/>
              <a:gdLst>
                <a:gd name="connsiteX0" fmla="*/ 1602722 w 3358326"/>
                <a:gd name="connsiteY0" fmla="*/ 0 h 1815144"/>
                <a:gd name="connsiteX1" fmla="*/ 3358326 w 3358326"/>
                <a:gd name="connsiteY1" fmla="*/ 1755604 h 1815144"/>
                <a:gd name="connsiteX2" fmla="*/ 3355320 w 3358326"/>
                <a:gd name="connsiteY2" fmla="*/ 1815144 h 1815144"/>
                <a:gd name="connsiteX3" fmla="*/ 3090090 w 3358326"/>
                <a:gd name="connsiteY3" fmla="*/ 1815144 h 1815144"/>
                <a:gd name="connsiteX4" fmla="*/ 3092855 w 3358326"/>
                <a:gd name="connsiteY4" fmla="*/ 1760373 h 1815144"/>
                <a:gd name="connsiteX5" fmla="*/ 3086104 w 3358326"/>
                <a:gd name="connsiteY5" fmla="*/ 1626666 h 1815144"/>
                <a:gd name="connsiteX6" fmla="*/ 3035625 w 3358326"/>
                <a:gd name="connsiteY6" fmla="*/ 1371085 h 1815144"/>
                <a:gd name="connsiteX7" fmla="*/ 1698481 w 3358326"/>
                <a:gd name="connsiteY7" fmla="*/ 270820 h 1815144"/>
                <a:gd name="connsiteX8" fmla="*/ 1591936 w 3358326"/>
                <a:gd name="connsiteY8" fmla="*/ 265775 h 1815144"/>
                <a:gd name="connsiteX9" fmla="*/ 1573771 w 3358326"/>
                <a:gd name="connsiteY9" fmla="*/ 266692 h 1815144"/>
                <a:gd name="connsiteX10" fmla="*/ 1573771 w 3358326"/>
                <a:gd name="connsiteY10" fmla="*/ 264915 h 1815144"/>
                <a:gd name="connsiteX11" fmla="*/ 1549784 w 3358326"/>
                <a:gd name="connsiteY11" fmla="*/ 263779 h 1815144"/>
                <a:gd name="connsiteX12" fmla="*/ 7815 w 3358326"/>
                <a:gd name="connsiteY12" fmla="*/ 1655276 h 1815144"/>
                <a:gd name="connsiteX13" fmla="*/ 0 w 3358326"/>
                <a:gd name="connsiteY13" fmla="*/ 1810029 h 1815144"/>
                <a:gd name="connsiteX14" fmla="*/ 8393 w 3358326"/>
                <a:gd name="connsiteY14" fmla="*/ 1643816 h 1815144"/>
                <a:gd name="connsiteX15" fmla="*/ 1502413 w 3358326"/>
                <a:gd name="connsiteY15" fmla="*/ 159251 h 1815144"/>
                <a:gd name="connsiteX16" fmla="*/ 1573771 w 3358326"/>
                <a:gd name="connsiteY16" fmla="*/ 155872 h 1815144"/>
                <a:gd name="connsiteX17" fmla="*/ 1573771 w 3358326"/>
                <a:gd name="connsiteY17" fmla="*/ 1462 h 181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8326" h="1815144">
                  <a:moveTo>
                    <a:pt x="1602722" y="0"/>
                  </a:moveTo>
                  <a:cubicBezTo>
                    <a:pt x="2572315" y="0"/>
                    <a:pt x="3358326" y="786011"/>
                    <a:pt x="3358326" y="1755604"/>
                  </a:cubicBezTo>
                  <a:lnTo>
                    <a:pt x="3355320" y="1815144"/>
                  </a:lnTo>
                  <a:lnTo>
                    <a:pt x="3090090" y="1815144"/>
                  </a:lnTo>
                  <a:lnTo>
                    <a:pt x="3092855" y="1760373"/>
                  </a:lnTo>
                  <a:lnTo>
                    <a:pt x="3086104" y="1626666"/>
                  </a:lnTo>
                  <a:lnTo>
                    <a:pt x="3035625" y="1371085"/>
                  </a:lnTo>
                  <a:cubicBezTo>
                    <a:pt x="2858743" y="776483"/>
                    <a:pt x="2334674" y="331373"/>
                    <a:pt x="1698481" y="270820"/>
                  </a:cubicBezTo>
                  <a:lnTo>
                    <a:pt x="1591936" y="265775"/>
                  </a:lnTo>
                  <a:lnTo>
                    <a:pt x="1573771" y="266692"/>
                  </a:lnTo>
                  <a:lnTo>
                    <a:pt x="1573771" y="264915"/>
                  </a:lnTo>
                  <a:lnTo>
                    <a:pt x="1549784" y="263779"/>
                  </a:lnTo>
                  <a:cubicBezTo>
                    <a:pt x="747260" y="263779"/>
                    <a:pt x="87189" y="873693"/>
                    <a:pt x="7815" y="1655276"/>
                  </a:cubicBezTo>
                  <a:lnTo>
                    <a:pt x="0" y="1810029"/>
                  </a:lnTo>
                  <a:lnTo>
                    <a:pt x="8393" y="1643816"/>
                  </a:lnTo>
                  <a:cubicBezTo>
                    <a:pt x="88187" y="858098"/>
                    <a:pt x="715264" y="234172"/>
                    <a:pt x="1502413" y="159251"/>
                  </a:cubicBezTo>
                  <a:lnTo>
                    <a:pt x="1573771" y="155872"/>
                  </a:lnTo>
                  <a:lnTo>
                    <a:pt x="1573771" y="1462"/>
                  </a:lnTo>
                  <a:close/>
                </a:path>
              </a:pathLst>
            </a:cu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椭圆 8" descr="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
            <p:cNvSpPr/>
            <p:nvPr/>
          </p:nvSpPr>
          <p:spPr>
            <a:xfrm>
              <a:off x="4368339" y="1678483"/>
              <a:ext cx="3479527" cy="3479527"/>
            </a:xfrm>
            <a:prstGeom prst="ellipse">
              <a:avLst/>
            </a:prstGeom>
            <a:solidFill>
              <a:schemeClr val="bg1">
                <a:lumMod val="9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1458579" y="3061993"/>
            <a:ext cx="724878" cy="1015663"/>
          </a:xfrm>
          <a:prstGeom prst="rect">
            <a:avLst/>
          </a:prstGeom>
          <a:noFill/>
        </p:spPr>
        <p:txBody>
          <a:bodyPr wrap="none" rtlCol="0">
            <a:spAutoFit/>
          </a:bodyPr>
          <a:lstStyle/>
          <a:p>
            <a:r>
              <a:rPr lang="en-US" altLang="zh-CN" sz="6000" b="1" dirty="0" smtClean="0">
                <a:solidFill>
                  <a:srgbClr val="3748A8"/>
                </a:solidFill>
                <a:latin typeface="Agency FB" panose="020B0503020202020204" pitchFamily="34" charset="0"/>
                <a:ea typeface="华文宋体" panose="02010600040101010101" pitchFamily="2" charset="-122"/>
              </a:rPr>
              <a:t>01</a:t>
            </a:r>
            <a:endParaRPr lang="zh-CN" altLang="en-US" sz="6000" b="1" dirty="0">
              <a:solidFill>
                <a:srgbClr val="3748A8"/>
              </a:solidFill>
              <a:latin typeface="Agency FB" panose="020B0503020202020204" pitchFamily="34" charset="0"/>
              <a:ea typeface="华文宋体" panose="02010600040101010101" pitchFamily="2" charset="-122"/>
            </a:endParaRPr>
          </a:p>
        </p:txBody>
      </p:sp>
      <p:grpSp>
        <p:nvGrpSpPr>
          <p:cNvPr id="11" name="组合 10"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GrpSpPr/>
          <p:nvPr/>
        </p:nvGrpSpPr>
        <p:grpSpPr>
          <a:xfrm>
            <a:off x="3675435" y="2543812"/>
            <a:ext cx="1955614" cy="2045125"/>
            <a:chOff x="3716376" y="920580"/>
            <a:chExt cx="4776695" cy="4995334"/>
          </a:xfrm>
        </p:grpSpPr>
        <p:sp>
          <p:nvSpPr>
            <p:cNvPr id="12" name="任意多边形 11"/>
            <p:cNvSpPr/>
            <p:nvPr/>
          </p:nvSpPr>
          <p:spPr>
            <a:xfrm>
              <a:off x="3871965" y="920580"/>
              <a:ext cx="4621106" cy="2497667"/>
            </a:xfrm>
            <a:custGeom>
              <a:avLst/>
              <a:gdLst>
                <a:gd name="connsiteX0" fmla="*/ 1602722 w 3358326"/>
                <a:gd name="connsiteY0" fmla="*/ 0 h 1815144"/>
                <a:gd name="connsiteX1" fmla="*/ 3358326 w 3358326"/>
                <a:gd name="connsiteY1" fmla="*/ 1755604 h 1815144"/>
                <a:gd name="connsiteX2" fmla="*/ 3355320 w 3358326"/>
                <a:gd name="connsiteY2" fmla="*/ 1815144 h 1815144"/>
                <a:gd name="connsiteX3" fmla="*/ 3090090 w 3358326"/>
                <a:gd name="connsiteY3" fmla="*/ 1815144 h 1815144"/>
                <a:gd name="connsiteX4" fmla="*/ 3092855 w 3358326"/>
                <a:gd name="connsiteY4" fmla="*/ 1760373 h 1815144"/>
                <a:gd name="connsiteX5" fmla="*/ 3086104 w 3358326"/>
                <a:gd name="connsiteY5" fmla="*/ 1626666 h 1815144"/>
                <a:gd name="connsiteX6" fmla="*/ 3035625 w 3358326"/>
                <a:gd name="connsiteY6" fmla="*/ 1371085 h 1815144"/>
                <a:gd name="connsiteX7" fmla="*/ 1698481 w 3358326"/>
                <a:gd name="connsiteY7" fmla="*/ 270820 h 1815144"/>
                <a:gd name="connsiteX8" fmla="*/ 1591936 w 3358326"/>
                <a:gd name="connsiteY8" fmla="*/ 265775 h 1815144"/>
                <a:gd name="connsiteX9" fmla="*/ 1573771 w 3358326"/>
                <a:gd name="connsiteY9" fmla="*/ 266692 h 1815144"/>
                <a:gd name="connsiteX10" fmla="*/ 1573771 w 3358326"/>
                <a:gd name="connsiteY10" fmla="*/ 264915 h 1815144"/>
                <a:gd name="connsiteX11" fmla="*/ 1549784 w 3358326"/>
                <a:gd name="connsiteY11" fmla="*/ 263779 h 1815144"/>
                <a:gd name="connsiteX12" fmla="*/ 7815 w 3358326"/>
                <a:gd name="connsiteY12" fmla="*/ 1655276 h 1815144"/>
                <a:gd name="connsiteX13" fmla="*/ 0 w 3358326"/>
                <a:gd name="connsiteY13" fmla="*/ 1810029 h 1815144"/>
                <a:gd name="connsiteX14" fmla="*/ 8393 w 3358326"/>
                <a:gd name="connsiteY14" fmla="*/ 1643816 h 1815144"/>
                <a:gd name="connsiteX15" fmla="*/ 1502413 w 3358326"/>
                <a:gd name="connsiteY15" fmla="*/ 159251 h 1815144"/>
                <a:gd name="connsiteX16" fmla="*/ 1573771 w 3358326"/>
                <a:gd name="connsiteY16" fmla="*/ 155872 h 1815144"/>
                <a:gd name="connsiteX17" fmla="*/ 1573771 w 3358326"/>
                <a:gd name="connsiteY17" fmla="*/ 1462 h 181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8326" h="1815144">
                  <a:moveTo>
                    <a:pt x="1602722" y="0"/>
                  </a:moveTo>
                  <a:cubicBezTo>
                    <a:pt x="2572315" y="0"/>
                    <a:pt x="3358326" y="786011"/>
                    <a:pt x="3358326" y="1755604"/>
                  </a:cubicBezTo>
                  <a:lnTo>
                    <a:pt x="3355320" y="1815144"/>
                  </a:lnTo>
                  <a:lnTo>
                    <a:pt x="3090090" y="1815144"/>
                  </a:lnTo>
                  <a:lnTo>
                    <a:pt x="3092855" y="1760373"/>
                  </a:lnTo>
                  <a:lnTo>
                    <a:pt x="3086104" y="1626666"/>
                  </a:lnTo>
                  <a:lnTo>
                    <a:pt x="3035625" y="1371085"/>
                  </a:lnTo>
                  <a:cubicBezTo>
                    <a:pt x="2858743" y="776483"/>
                    <a:pt x="2334674" y="331373"/>
                    <a:pt x="1698481" y="270820"/>
                  </a:cubicBezTo>
                  <a:lnTo>
                    <a:pt x="1591936" y="265775"/>
                  </a:lnTo>
                  <a:lnTo>
                    <a:pt x="1573771" y="266692"/>
                  </a:lnTo>
                  <a:lnTo>
                    <a:pt x="1573771" y="264915"/>
                  </a:lnTo>
                  <a:lnTo>
                    <a:pt x="1549784" y="263779"/>
                  </a:lnTo>
                  <a:cubicBezTo>
                    <a:pt x="747260" y="263779"/>
                    <a:pt x="87189" y="873693"/>
                    <a:pt x="7815" y="1655276"/>
                  </a:cubicBezTo>
                  <a:lnTo>
                    <a:pt x="0" y="1810029"/>
                  </a:lnTo>
                  <a:lnTo>
                    <a:pt x="8393" y="1643816"/>
                  </a:lnTo>
                  <a:cubicBezTo>
                    <a:pt x="88187" y="858098"/>
                    <a:pt x="715264" y="234172"/>
                    <a:pt x="1502413" y="159251"/>
                  </a:cubicBezTo>
                  <a:lnTo>
                    <a:pt x="1573771" y="155872"/>
                  </a:lnTo>
                  <a:lnTo>
                    <a:pt x="1573771" y="1462"/>
                  </a:ln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12"/>
            <p:cNvSpPr/>
            <p:nvPr/>
          </p:nvSpPr>
          <p:spPr>
            <a:xfrm flipH="1" flipV="1">
              <a:off x="3716376" y="3418247"/>
              <a:ext cx="4621106" cy="2497667"/>
            </a:xfrm>
            <a:custGeom>
              <a:avLst/>
              <a:gdLst>
                <a:gd name="connsiteX0" fmla="*/ 1602722 w 3358326"/>
                <a:gd name="connsiteY0" fmla="*/ 0 h 1815144"/>
                <a:gd name="connsiteX1" fmla="*/ 3358326 w 3358326"/>
                <a:gd name="connsiteY1" fmla="*/ 1755604 h 1815144"/>
                <a:gd name="connsiteX2" fmla="*/ 3355320 w 3358326"/>
                <a:gd name="connsiteY2" fmla="*/ 1815144 h 1815144"/>
                <a:gd name="connsiteX3" fmla="*/ 3090090 w 3358326"/>
                <a:gd name="connsiteY3" fmla="*/ 1815144 h 1815144"/>
                <a:gd name="connsiteX4" fmla="*/ 3092855 w 3358326"/>
                <a:gd name="connsiteY4" fmla="*/ 1760373 h 1815144"/>
                <a:gd name="connsiteX5" fmla="*/ 3086104 w 3358326"/>
                <a:gd name="connsiteY5" fmla="*/ 1626666 h 1815144"/>
                <a:gd name="connsiteX6" fmla="*/ 3035625 w 3358326"/>
                <a:gd name="connsiteY6" fmla="*/ 1371085 h 1815144"/>
                <a:gd name="connsiteX7" fmla="*/ 1698481 w 3358326"/>
                <a:gd name="connsiteY7" fmla="*/ 270820 h 1815144"/>
                <a:gd name="connsiteX8" fmla="*/ 1591936 w 3358326"/>
                <a:gd name="connsiteY8" fmla="*/ 265775 h 1815144"/>
                <a:gd name="connsiteX9" fmla="*/ 1573771 w 3358326"/>
                <a:gd name="connsiteY9" fmla="*/ 266692 h 1815144"/>
                <a:gd name="connsiteX10" fmla="*/ 1573771 w 3358326"/>
                <a:gd name="connsiteY10" fmla="*/ 264915 h 1815144"/>
                <a:gd name="connsiteX11" fmla="*/ 1549784 w 3358326"/>
                <a:gd name="connsiteY11" fmla="*/ 263779 h 1815144"/>
                <a:gd name="connsiteX12" fmla="*/ 7815 w 3358326"/>
                <a:gd name="connsiteY12" fmla="*/ 1655276 h 1815144"/>
                <a:gd name="connsiteX13" fmla="*/ 0 w 3358326"/>
                <a:gd name="connsiteY13" fmla="*/ 1810029 h 1815144"/>
                <a:gd name="connsiteX14" fmla="*/ 8393 w 3358326"/>
                <a:gd name="connsiteY14" fmla="*/ 1643816 h 1815144"/>
                <a:gd name="connsiteX15" fmla="*/ 1502413 w 3358326"/>
                <a:gd name="connsiteY15" fmla="*/ 159251 h 1815144"/>
                <a:gd name="connsiteX16" fmla="*/ 1573771 w 3358326"/>
                <a:gd name="connsiteY16" fmla="*/ 155872 h 1815144"/>
                <a:gd name="connsiteX17" fmla="*/ 1573771 w 3358326"/>
                <a:gd name="connsiteY17" fmla="*/ 1462 h 181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8326" h="1815144">
                  <a:moveTo>
                    <a:pt x="1602722" y="0"/>
                  </a:moveTo>
                  <a:cubicBezTo>
                    <a:pt x="2572315" y="0"/>
                    <a:pt x="3358326" y="786011"/>
                    <a:pt x="3358326" y="1755604"/>
                  </a:cubicBezTo>
                  <a:lnTo>
                    <a:pt x="3355320" y="1815144"/>
                  </a:lnTo>
                  <a:lnTo>
                    <a:pt x="3090090" y="1815144"/>
                  </a:lnTo>
                  <a:lnTo>
                    <a:pt x="3092855" y="1760373"/>
                  </a:lnTo>
                  <a:lnTo>
                    <a:pt x="3086104" y="1626666"/>
                  </a:lnTo>
                  <a:lnTo>
                    <a:pt x="3035625" y="1371085"/>
                  </a:lnTo>
                  <a:cubicBezTo>
                    <a:pt x="2858743" y="776483"/>
                    <a:pt x="2334674" y="331373"/>
                    <a:pt x="1698481" y="270820"/>
                  </a:cubicBezTo>
                  <a:lnTo>
                    <a:pt x="1591936" y="265775"/>
                  </a:lnTo>
                  <a:lnTo>
                    <a:pt x="1573771" y="266692"/>
                  </a:lnTo>
                  <a:lnTo>
                    <a:pt x="1573771" y="264915"/>
                  </a:lnTo>
                  <a:lnTo>
                    <a:pt x="1549784" y="263779"/>
                  </a:lnTo>
                  <a:cubicBezTo>
                    <a:pt x="747260" y="263779"/>
                    <a:pt x="87189" y="873693"/>
                    <a:pt x="7815" y="1655276"/>
                  </a:cubicBezTo>
                  <a:lnTo>
                    <a:pt x="0" y="1810029"/>
                  </a:lnTo>
                  <a:lnTo>
                    <a:pt x="8393" y="1643816"/>
                  </a:lnTo>
                  <a:cubicBezTo>
                    <a:pt x="88187" y="858098"/>
                    <a:pt x="715264" y="234172"/>
                    <a:pt x="1502413" y="159251"/>
                  </a:cubicBezTo>
                  <a:lnTo>
                    <a:pt x="1573771" y="155872"/>
                  </a:lnTo>
                  <a:lnTo>
                    <a:pt x="1573771" y="1462"/>
                  </a:ln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椭圆 13" descr="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
            <p:cNvSpPr/>
            <p:nvPr/>
          </p:nvSpPr>
          <p:spPr>
            <a:xfrm>
              <a:off x="4368339" y="1678483"/>
              <a:ext cx="3479527" cy="3479527"/>
            </a:xfrm>
            <a:prstGeom prst="ellipse">
              <a:avLst/>
            </a:prstGeom>
            <a:solidFill>
              <a:srgbClr val="F2F2F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4212837" y="3061992"/>
            <a:ext cx="883575" cy="1015663"/>
          </a:xfrm>
          <a:prstGeom prst="rect">
            <a:avLst/>
          </a:prstGeom>
          <a:noFill/>
        </p:spPr>
        <p:txBody>
          <a:bodyPr wrap="none" rtlCol="0">
            <a:spAutoFit/>
          </a:bodyPr>
          <a:lstStyle/>
          <a:p>
            <a:r>
              <a:rPr lang="en-US" altLang="zh-CN" sz="6000" b="1" dirty="0" smtClean="0">
                <a:solidFill>
                  <a:srgbClr val="EA1E63"/>
                </a:solidFill>
                <a:latin typeface="Agency FB" panose="020B0503020202020204" pitchFamily="34" charset="0"/>
                <a:ea typeface="华文宋体" panose="02010600040101010101" pitchFamily="2" charset="-122"/>
              </a:rPr>
              <a:t>02</a:t>
            </a:r>
            <a:endParaRPr lang="zh-CN" altLang="en-US" sz="6000" b="1" dirty="0">
              <a:solidFill>
                <a:srgbClr val="EA1E63"/>
              </a:solidFill>
              <a:latin typeface="Agency FB" panose="020B0503020202020204" pitchFamily="34" charset="0"/>
              <a:ea typeface="华文宋体" panose="02010600040101010101" pitchFamily="2" charset="-122"/>
            </a:endParaRPr>
          </a:p>
        </p:txBody>
      </p:sp>
      <p:grpSp>
        <p:nvGrpSpPr>
          <p:cNvPr id="16" name="组合 15"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GrpSpPr/>
          <p:nvPr/>
        </p:nvGrpSpPr>
        <p:grpSpPr>
          <a:xfrm>
            <a:off x="6509042" y="2543813"/>
            <a:ext cx="1955614" cy="2045125"/>
            <a:chOff x="3716376" y="920580"/>
            <a:chExt cx="4776695" cy="4995334"/>
          </a:xfrm>
        </p:grpSpPr>
        <p:sp>
          <p:nvSpPr>
            <p:cNvPr id="17" name="任意多边形 16"/>
            <p:cNvSpPr/>
            <p:nvPr/>
          </p:nvSpPr>
          <p:spPr>
            <a:xfrm>
              <a:off x="3871965" y="920580"/>
              <a:ext cx="4621106" cy="2497667"/>
            </a:xfrm>
            <a:custGeom>
              <a:avLst/>
              <a:gdLst>
                <a:gd name="connsiteX0" fmla="*/ 1602722 w 3358326"/>
                <a:gd name="connsiteY0" fmla="*/ 0 h 1815144"/>
                <a:gd name="connsiteX1" fmla="*/ 3358326 w 3358326"/>
                <a:gd name="connsiteY1" fmla="*/ 1755604 h 1815144"/>
                <a:gd name="connsiteX2" fmla="*/ 3355320 w 3358326"/>
                <a:gd name="connsiteY2" fmla="*/ 1815144 h 1815144"/>
                <a:gd name="connsiteX3" fmla="*/ 3090090 w 3358326"/>
                <a:gd name="connsiteY3" fmla="*/ 1815144 h 1815144"/>
                <a:gd name="connsiteX4" fmla="*/ 3092855 w 3358326"/>
                <a:gd name="connsiteY4" fmla="*/ 1760373 h 1815144"/>
                <a:gd name="connsiteX5" fmla="*/ 3086104 w 3358326"/>
                <a:gd name="connsiteY5" fmla="*/ 1626666 h 1815144"/>
                <a:gd name="connsiteX6" fmla="*/ 3035625 w 3358326"/>
                <a:gd name="connsiteY6" fmla="*/ 1371085 h 1815144"/>
                <a:gd name="connsiteX7" fmla="*/ 1698481 w 3358326"/>
                <a:gd name="connsiteY7" fmla="*/ 270820 h 1815144"/>
                <a:gd name="connsiteX8" fmla="*/ 1591936 w 3358326"/>
                <a:gd name="connsiteY8" fmla="*/ 265775 h 1815144"/>
                <a:gd name="connsiteX9" fmla="*/ 1573771 w 3358326"/>
                <a:gd name="connsiteY9" fmla="*/ 266692 h 1815144"/>
                <a:gd name="connsiteX10" fmla="*/ 1573771 w 3358326"/>
                <a:gd name="connsiteY10" fmla="*/ 264915 h 1815144"/>
                <a:gd name="connsiteX11" fmla="*/ 1549784 w 3358326"/>
                <a:gd name="connsiteY11" fmla="*/ 263779 h 1815144"/>
                <a:gd name="connsiteX12" fmla="*/ 7815 w 3358326"/>
                <a:gd name="connsiteY12" fmla="*/ 1655276 h 1815144"/>
                <a:gd name="connsiteX13" fmla="*/ 0 w 3358326"/>
                <a:gd name="connsiteY13" fmla="*/ 1810029 h 1815144"/>
                <a:gd name="connsiteX14" fmla="*/ 8393 w 3358326"/>
                <a:gd name="connsiteY14" fmla="*/ 1643816 h 1815144"/>
                <a:gd name="connsiteX15" fmla="*/ 1502413 w 3358326"/>
                <a:gd name="connsiteY15" fmla="*/ 159251 h 1815144"/>
                <a:gd name="connsiteX16" fmla="*/ 1573771 w 3358326"/>
                <a:gd name="connsiteY16" fmla="*/ 155872 h 1815144"/>
                <a:gd name="connsiteX17" fmla="*/ 1573771 w 3358326"/>
                <a:gd name="connsiteY17" fmla="*/ 1462 h 181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8326" h="1815144">
                  <a:moveTo>
                    <a:pt x="1602722" y="0"/>
                  </a:moveTo>
                  <a:cubicBezTo>
                    <a:pt x="2572315" y="0"/>
                    <a:pt x="3358326" y="786011"/>
                    <a:pt x="3358326" y="1755604"/>
                  </a:cubicBezTo>
                  <a:lnTo>
                    <a:pt x="3355320" y="1815144"/>
                  </a:lnTo>
                  <a:lnTo>
                    <a:pt x="3090090" y="1815144"/>
                  </a:lnTo>
                  <a:lnTo>
                    <a:pt x="3092855" y="1760373"/>
                  </a:lnTo>
                  <a:lnTo>
                    <a:pt x="3086104" y="1626666"/>
                  </a:lnTo>
                  <a:lnTo>
                    <a:pt x="3035625" y="1371085"/>
                  </a:lnTo>
                  <a:cubicBezTo>
                    <a:pt x="2858743" y="776483"/>
                    <a:pt x="2334674" y="331373"/>
                    <a:pt x="1698481" y="270820"/>
                  </a:cubicBezTo>
                  <a:lnTo>
                    <a:pt x="1591936" y="265775"/>
                  </a:lnTo>
                  <a:lnTo>
                    <a:pt x="1573771" y="266692"/>
                  </a:lnTo>
                  <a:lnTo>
                    <a:pt x="1573771" y="264915"/>
                  </a:lnTo>
                  <a:lnTo>
                    <a:pt x="1549784" y="263779"/>
                  </a:lnTo>
                  <a:cubicBezTo>
                    <a:pt x="747260" y="263779"/>
                    <a:pt x="87189" y="873693"/>
                    <a:pt x="7815" y="1655276"/>
                  </a:cubicBezTo>
                  <a:lnTo>
                    <a:pt x="0" y="1810029"/>
                  </a:lnTo>
                  <a:lnTo>
                    <a:pt x="8393" y="1643816"/>
                  </a:lnTo>
                  <a:cubicBezTo>
                    <a:pt x="88187" y="858098"/>
                    <a:pt x="715264" y="234172"/>
                    <a:pt x="1502413" y="159251"/>
                  </a:cubicBezTo>
                  <a:lnTo>
                    <a:pt x="1573771" y="155872"/>
                  </a:lnTo>
                  <a:lnTo>
                    <a:pt x="1573771" y="1462"/>
                  </a:lnTo>
                  <a:close/>
                </a:path>
              </a:pathLst>
            </a:cu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17"/>
            <p:cNvSpPr/>
            <p:nvPr/>
          </p:nvSpPr>
          <p:spPr>
            <a:xfrm flipH="1" flipV="1">
              <a:off x="3716376" y="3418247"/>
              <a:ext cx="4621106" cy="2497667"/>
            </a:xfrm>
            <a:custGeom>
              <a:avLst/>
              <a:gdLst>
                <a:gd name="connsiteX0" fmla="*/ 1602722 w 3358326"/>
                <a:gd name="connsiteY0" fmla="*/ 0 h 1815144"/>
                <a:gd name="connsiteX1" fmla="*/ 3358326 w 3358326"/>
                <a:gd name="connsiteY1" fmla="*/ 1755604 h 1815144"/>
                <a:gd name="connsiteX2" fmla="*/ 3355320 w 3358326"/>
                <a:gd name="connsiteY2" fmla="*/ 1815144 h 1815144"/>
                <a:gd name="connsiteX3" fmla="*/ 3090090 w 3358326"/>
                <a:gd name="connsiteY3" fmla="*/ 1815144 h 1815144"/>
                <a:gd name="connsiteX4" fmla="*/ 3092855 w 3358326"/>
                <a:gd name="connsiteY4" fmla="*/ 1760373 h 1815144"/>
                <a:gd name="connsiteX5" fmla="*/ 3086104 w 3358326"/>
                <a:gd name="connsiteY5" fmla="*/ 1626666 h 1815144"/>
                <a:gd name="connsiteX6" fmla="*/ 3035625 w 3358326"/>
                <a:gd name="connsiteY6" fmla="*/ 1371085 h 1815144"/>
                <a:gd name="connsiteX7" fmla="*/ 1698481 w 3358326"/>
                <a:gd name="connsiteY7" fmla="*/ 270820 h 1815144"/>
                <a:gd name="connsiteX8" fmla="*/ 1591936 w 3358326"/>
                <a:gd name="connsiteY8" fmla="*/ 265775 h 1815144"/>
                <a:gd name="connsiteX9" fmla="*/ 1573771 w 3358326"/>
                <a:gd name="connsiteY9" fmla="*/ 266692 h 1815144"/>
                <a:gd name="connsiteX10" fmla="*/ 1573771 w 3358326"/>
                <a:gd name="connsiteY10" fmla="*/ 264915 h 1815144"/>
                <a:gd name="connsiteX11" fmla="*/ 1549784 w 3358326"/>
                <a:gd name="connsiteY11" fmla="*/ 263779 h 1815144"/>
                <a:gd name="connsiteX12" fmla="*/ 7815 w 3358326"/>
                <a:gd name="connsiteY12" fmla="*/ 1655276 h 1815144"/>
                <a:gd name="connsiteX13" fmla="*/ 0 w 3358326"/>
                <a:gd name="connsiteY13" fmla="*/ 1810029 h 1815144"/>
                <a:gd name="connsiteX14" fmla="*/ 8393 w 3358326"/>
                <a:gd name="connsiteY14" fmla="*/ 1643816 h 1815144"/>
                <a:gd name="connsiteX15" fmla="*/ 1502413 w 3358326"/>
                <a:gd name="connsiteY15" fmla="*/ 159251 h 1815144"/>
                <a:gd name="connsiteX16" fmla="*/ 1573771 w 3358326"/>
                <a:gd name="connsiteY16" fmla="*/ 155872 h 1815144"/>
                <a:gd name="connsiteX17" fmla="*/ 1573771 w 3358326"/>
                <a:gd name="connsiteY17" fmla="*/ 1462 h 181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8326" h="1815144">
                  <a:moveTo>
                    <a:pt x="1602722" y="0"/>
                  </a:moveTo>
                  <a:cubicBezTo>
                    <a:pt x="2572315" y="0"/>
                    <a:pt x="3358326" y="786011"/>
                    <a:pt x="3358326" y="1755604"/>
                  </a:cubicBezTo>
                  <a:lnTo>
                    <a:pt x="3355320" y="1815144"/>
                  </a:lnTo>
                  <a:lnTo>
                    <a:pt x="3090090" y="1815144"/>
                  </a:lnTo>
                  <a:lnTo>
                    <a:pt x="3092855" y="1760373"/>
                  </a:lnTo>
                  <a:lnTo>
                    <a:pt x="3086104" y="1626666"/>
                  </a:lnTo>
                  <a:lnTo>
                    <a:pt x="3035625" y="1371085"/>
                  </a:lnTo>
                  <a:cubicBezTo>
                    <a:pt x="2858743" y="776483"/>
                    <a:pt x="2334674" y="331373"/>
                    <a:pt x="1698481" y="270820"/>
                  </a:cubicBezTo>
                  <a:lnTo>
                    <a:pt x="1591936" y="265775"/>
                  </a:lnTo>
                  <a:lnTo>
                    <a:pt x="1573771" y="266692"/>
                  </a:lnTo>
                  <a:lnTo>
                    <a:pt x="1573771" y="264915"/>
                  </a:lnTo>
                  <a:lnTo>
                    <a:pt x="1549784" y="263779"/>
                  </a:lnTo>
                  <a:cubicBezTo>
                    <a:pt x="747260" y="263779"/>
                    <a:pt x="87189" y="873693"/>
                    <a:pt x="7815" y="1655276"/>
                  </a:cubicBezTo>
                  <a:lnTo>
                    <a:pt x="0" y="1810029"/>
                  </a:lnTo>
                  <a:lnTo>
                    <a:pt x="8393" y="1643816"/>
                  </a:lnTo>
                  <a:cubicBezTo>
                    <a:pt x="88187" y="858098"/>
                    <a:pt x="715264" y="234172"/>
                    <a:pt x="1502413" y="159251"/>
                  </a:cubicBezTo>
                  <a:lnTo>
                    <a:pt x="1573771" y="155872"/>
                  </a:lnTo>
                  <a:lnTo>
                    <a:pt x="1573771" y="1462"/>
                  </a:lnTo>
                  <a:close/>
                </a:path>
              </a:pathLst>
            </a:cu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椭圆 18" descr="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
            <p:cNvSpPr/>
            <p:nvPr/>
          </p:nvSpPr>
          <p:spPr>
            <a:xfrm>
              <a:off x="4368339" y="1678483"/>
              <a:ext cx="3479527" cy="3479527"/>
            </a:xfrm>
            <a:prstGeom prst="ellipse">
              <a:avLst/>
            </a:prstGeom>
            <a:solidFill>
              <a:srgbClr val="F2F2F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7039230" y="3046335"/>
            <a:ext cx="898003" cy="1015663"/>
          </a:xfrm>
          <a:prstGeom prst="rect">
            <a:avLst/>
          </a:prstGeom>
          <a:noFill/>
        </p:spPr>
        <p:txBody>
          <a:bodyPr wrap="none" rtlCol="0">
            <a:spAutoFit/>
          </a:bodyPr>
          <a:lstStyle/>
          <a:p>
            <a:r>
              <a:rPr lang="en-US" altLang="zh-CN" sz="6000" b="1" dirty="0" smtClean="0">
                <a:solidFill>
                  <a:srgbClr val="3748A8"/>
                </a:solidFill>
                <a:latin typeface="Agency FB" panose="020B0503020202020204" pitchFamily="34" charset="0"/>
                <a:ea typeface="华文宋体" panose="02010600040101010101" pitchFamily="2" charset="-122"/>
              </a:rPr>
              <a:t>03</a:t>
            </a:r>
            <a:endParaRPr lang="zh-CN" altLang="en-US" sz="6000" b="1" dirty="0">
              <a:solidFill>
                <a:srgbClr val="3748A8"/>
              </a:solidFill>
              <a:latin typeface="Agency FB" panose="020B0503020202020204" pitchFamily="34" charset="0"/>
              <a:ea typeface="华文宋体" panose="02010600040101010101" pitchFamily="2" charset="-122"/>
            </a:endParaRPr>
          </a:p>
        </p:txBody>
      </p:sp>
      <p:grpSp>
        <p:nvGrpSpPr>
          <p:cNvPr id="21" name="组合 20"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GrpSpPr/>
          <p:nvPr/>
        </p:nvGrpSpPr>
        <p:grpSpPr>
          <a:xfrm>
            <a:off x="9342649" y="2543813"/>
            <a:ext cx="1955614" cy="2045125"/>
            <a:chOff x="3716376" y="920580"/>
            <a:chExt cx="4776695" cy="4995334"/>
          </a:xfrm>
        </p:grpSpPr>
        <p:sp>
          <p:nvSpPr>
            <p:cNvPr id="22" name="任意多边形 21"/>
            <p:cNvSpPr/>
            <p:nvPr/>
          </p:nvSpPr>
          <p:spPr>
            <a:xfrm>
              <a:off x="3871965" y="920580"/>
              <a:ext cx="4621106" cy="2497667"/>
            </a:xfrm>
            <a:custGeom>
              <a:avLst/>
              <a:gdLst>
                <a:gd name="connsiteX0" fmla="*/ 1602722 w 3358326"/>
                <a:gd name="connsiteY0" fmla="*/ 0 h 1815144"/>
                <a:gd name="connsiteX1" fmla="*/ 3358326 w 3358326"/>
                <a:gd name="connsiteY1" fmla="*/ 1755604 h 1815144"/>
                <a:gd name="connsiteX2" fmla="*/ 3355320 w 3358326"/>
                <a:gd name="connsiteY2" fmla="*/ 1815144 h 1815144"/>
                <a:gd name="connsiteX3" fmla="*/ 3090090 w 3358326"/>
                <a:gd name="connsiteY3" fmla="*/ 1815144 h 1815144"/>
                <a:gd name="connsiteX4" fmla="*/ 3092855 w 3358326"/>
                <a:gd name="connsiteY4" fmla="*/ 1760373 h 1815144"/>
                <a:gd name="connsiteX5" fmla="*/ 3086104 w 3358326"/>
                <a:gd name="connsiteY5" fmla="*/ 1626666 h 1815144"/>
                <a:gd name="connsiteX6" fmla="*/ 3035625 w 3358326"/>
                <a:gd name="connsiteY6" fmla="*/ 1371085 h 1815144"/>
                <a:gd name="connsiteX7" fmla="*/ 1698481 w 3358326"/>
                <a:gd name="connsiteY7" fmla="*/ 270820 h 1815144"/>
                <a:gd name="connsiteX8" fmla="*/ 1591936 w 3358326"/>
                <a:gd name="connsiteY8" fmla="*/ 265775 h 1815144"/>
                <a:gd name="connsiteX9" fmla="*/ 1573771 w 3358326"/>
                <a:gd name="connsiteY9" fmla="*/ 266692 h 1815144"/>
                <a:gd name="connsiteX10" fmla="*/ 1573771 w 3358326"/>
                <a:gd name="connsiteY10" fmla="*/ 264915 h 1815144"/>
                <a:gd name="connsiteX11" fmla="*/ 1549784 w 3358326"/>
                <a:gd name="connsiteY11" fmla="*/ 263779 h 1815144"/>
                <a:gd name="connsiteX12" fmla="*/ 7815 w 3358326"/>
                <a:gd name="connsiteY12" fmla="*/ 1655276 h 1815144"/>
                <a:gd name="connsiteX13" fmla="*/ 0 w 3358326"/>
                <a:gd name="connsiteY13" fmla="*/ 1810029 h 1815144"/>
                <a:gd name="connsiteX14" fmla="*/ 8393 w 3358326"/>
                <a:gd name="connsiteY14" fmla="*/ 1643816 h 1815144"/>
                <a:gd name="connsiteX15" fmla="*/ 1502413 w 3358326"/>
                <a:gd name="connsiteY15" fmla="*/ 159251 h 1815144"/>
                <a:gd name="connsiteX16" fmla="*/ 1573771 w 3358326"/>
                <a:gd name="connsiteY16" fmla="*/ 155872 h 1815144"/>
                <a:gd name="connsiteX17" fmla="*/ 1573771 w 3358326"/>
                <a:gd name="connsiteY17" fmla="*/ 1462 h 181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8326" h="1815144">
                  <a:moveTo>
                    <a:pt x="1602722" y="0"/>
                  </a:moveTo>
                  <a:cubicBezTo>
                    <a:pt x="2572315" y="0"/>
                    <a:pt x="3358326" y="786011"/>
                    <a:pt x="3358326" y="1755604"/>
                  </a:cubicBezTo>
                  <a:lnTo>
                    <a:pt x="3355320" y="1815144"/>
                  </a:lnTo>
                  <a:lnTo>
                    <a:pt x="3090090" y="1815144"/>
                  </a:lnTo>
                  <a:lnTo>
                    <a:pt x="3092855" y="1760373"/>
                  </a:lnTo>
                  <a:lnTo>
                    <a:pt x="3086104" y="1626666"/>
                  </a:lnTo>
                  <a:lnTo>
                    <a:pt x="3035625" y="1371085"/>
                  </a:lnTo>
                  <a:cubicBezTo>
                    <a:pt x="2858743" y="776483"/>
                    <a:pt x="2334674" y="331373"/>
                    <a:pt x="1698481" y="270820"/>
                  </a:cubicBezTo>
                  <a:lnTo>
                    <a:pt x="1591936" y="265775"/>
                  </a:lnTo>
                  <a:lnTo>
                    <a:pt x="1573771" y="266692"/>
                  </a:lnTo>
                  <a:lnTo>
                    <a:pt x="1573771" y="264915"/>
                  </a:lnTo>
                  <a:lnTo>
                    <a:pt x="1549784" y="263779"/>
                  </a:lnTo>
                  <a:cubicBezTo>
                    <a:pt x="747260" y="263779"/>
                    <a:pt x="87189" y="873693"/>
                    <a:pt x="7815" y="1655276"/>
                  </a:cubicBezTo>
                  <a:lnTo>
                    <a:pt x="0" y="1810029"/>
                  </a:lnTo>
                  <a:lnTo>
                    <a:pt x="8393" y="1643816"/>
                  </a:lnTo>
                  <a:cubicBezTo>
                    <a:pt x="88187" y="858098"/>
                    <a:pt x="715264" y="234172"/>
                    <a:pt x="1502413" y="159251"/>
                  </a:cubicBezTo>
                  <a:lnTo>
                    <a:pt x="1573771" y="155872"/>
                  </a:lnTo>
                  <a:lnTo>
                    <a:pt x="1573771" y="1462"/>
                  </a:ln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22"/>
            <p:cNvSpPr/>
            <p:nvPr/>
          </p:nvSpPr>
          <p:spPr>
            <a:xfrm flipH="1" flipV="1">
              <a:off x="3716376" y="3418247"/>
              <a:ext cx="4621106" cy="2497667"/>
            </a:xfrm>
            <a:custGeom>
              <a:avLst/>
              <a:gdLst>
                <a:gd name="connsiteX0" fmla="*/ 1602722 w 3358326"/>
                <a:gd name="connsiteY0" fmla="*/ 0 h 1815144"/>
                <a:gd name="connsiteX1" fmla="*/ 3358326 w 3358326"/>
                <a:gd name="connsiteY1" fmla="*/ 1755604 h 1815144"/>
                <a:gd name="connsiteX2" fmla="*/ 3355320 w 3358326"/>
                <a:gd name="connsiteY2" fmla="*/ 1815144 h 1815144"/>
                <a:gd name="connsiteX3" fmla="*/ 3090090 w 3358326"/>
                <a:gd name="connsiteY3" fmla="*/ 1815144 h 1815144"/>
                <a:gd name="connsiteX4" fmla="*/ 3092855 w 3358326"/>
                <a:gd name="connsiteY4" fmla="*/ 1760373 h 1815144"/>
                <a:gd name="connsiteX5" fmla="*/ 3086104 w 3358326"/>
                <a:gd name="connsiteY5" fmla="*/ 1626666 h 1815144"/>
                <a:gd name="connsiteX6" fmla="*/ 3035625 w 3358326"/>
                <a:gd name="connsiteY6" fmla="*/ 1371085 h 1815144"/>
                <a:gd name="connsiteX7" fmla="*/ 1698481 w 3358326"/>
                <a:gd name="connsiteY7" fmla="*/ 270820 h 1815144"/>
                <a:gd name="connsiteX8" fmla="*/ 1591936 w 3358326"/>
                <a:gd name="connsiteY8" fmla="*/ 265775 h 1815144"/>
                <a:gd name="connsiteX9" fmla="*/ 1573771 w 3358326"/>
                <a:gd name="connsiteY9" fmla="*/ 266692 h 1815144"/>
                <a:gd name="connsiteX10" fmla="*/ 1573771 w 3358326"/>
                <a:gd name="connsiteY10" fmla="*/ 264915 h 1815144"/>
                <a:gd name="connsiteX11" fmla="*/ 1549784 w 3358326"/>
                <a:gd name="connsiteY11" fmla="*/ 263779 h 1815144"/>
                <a:gd name="connsiteX12" fmla="*/ 7815 w 3358326"/>
                <a:gd name="connsiteY12" fmla="*/ 1655276 h 1815144"/>
                <a:gd name="connsiteX13" fmla="*/ 0 w 3358326"/>
                <a:gd name="connsiteY13" fmla="*/ 1810029 h 1815144"/>
                <a:gd name="connsiteX14" fmla="*/ 8393 w 3358326"/>
                <a:gd name="connsiteY14" fmla="*/ 1643816 h 1815144"/>
                <a:gd name="connsiteX15" fmla="*/ 1502413 w 3358326"/>
                <a:gd name="connsiteY15" fmla="*/ 159251 h 1815144"/>
                <a:gd name="connsiteX16" fmla="*/ 1573771 w 3358326"/>
                <a:gd name="connsiteY16" fmla="*/ 155872 h 1815144"/>
                <a:gd name="connsiteX17" fmla="*/ 1573771 w 3358326"/>
                <a:gd name="connsiteY17" fmla="*/ 1462 h 181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8326" h="1815144">
                  <a:moveTo>
                    <a:pt x="1602722" y="0"/>
                  </a:moveTo>
                  <a:cubicBezTo>
                    <a:pt x="2572315" y="0"/>
                    <a:pt x="3358326" y="786011"/>
                    <a:pt x="3358326" y="1755604"/>
                  </a:cubicBezTo>
                  <a:lnTo>
                    <a:pt x="3355320" y="1815144"/>
                  </a:lnTo>
                  <a:lnTo>
                    <a:pt x="3090090" y="1815144"/>
                  </a:lnTo>
                  <a:lnTo>
                    <a:pt x="3092855" y="1760373"/>
                  </a:lnTo>
                  <a:lnTo>
                    <a:pt x="3086104" y="1626666"/>
                  </a:lnTo>
                  <a:lnTo>
                    <a:pt x="3035625" y="1371085"/>
                  </a:lnTo>
                  <a:cubicBezTo>
                    <a:pt x="2858743" y="776483"/>
                    <a:pt x="2334674" y="331373"/>
                    <a:pt x="1698481" y="270820"/>
                  </a:cubicBezTo>
                  <a:lnTo>
                    <a:pt x="1591936" y="265775"/>
                  </a:lnTo>
                  <a:lnTo>
                    <a:pt x="1573771" y="266692"/>
                  </a:lnTo>
                  <a:lnTo>
                    <a:pt x="1573771" y="264915"/>
                  </a:lnTo>
                  <a:lnTo>
                    <a:pt x="1549784" y="263779"/>
                  </a:lnTo>
                  <a:cubicBezTo>
                    <a:pt x="747260" y="263779"/>
                    <a:pt x="87189" y="873693"/>
                    <a:pt x="7815" y="1655276"/>
                  </a:cubicBezTo>
                  <a:lnTo>
                    <a:pt x="0" y="1810029"/>
                  </a:lnTo>
                  <a:lnTo>
                    <a:pt x="8393" y="1643816"/>
                  </a:lnTo>
                  <a:cubicBezTo>
                    <a:pt x="88187" y="858098"/>
                    <a:pt x="715264" y="234172"/>
                    <a:pt x="1502413" y="159251"/>
                  </a:cubicBezTo>
                  <a:lnTo>
                    <a:pt x="1573771" y="155872"/>
                  </a:lnTo>
                  <a:lnTo>
                    <a:pt x="1573771" y="1462"/>
                  </a:ln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descr="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
            <p:cNvSpPr/>
            <p:nvPr/>
          </p:nvSpPr>
          <p:spPr>
            <a:xfrm>
              <a:off x="4368339" y="1678483"/>
              <a:ext cx="3479527" cy="3479527"/>
            </a:xfrm>
            <a:prstGeom prst="ellipse">
              <a:avLst/>
            </a:prstGeom>
            <a:solidFill>
              <a:srgbClr val="F2F2F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9905708" y="3061992"/>
            <a:ext cx="893193" cy="1015663"/>
          </a:xfrm>
          <a:prstGeom prst="rect">
            <a:avLst/>
          </a:prstGeom>
          <a:noFill/>
        </p:spPr>
        <p:txBody>
          <a:bodyPr wrap="none" rtlCol="0">
            <a:spAutoFit/>
          </a:bodyPr>
          <a:lstStyle/>
          <a:p>
            <a:r>
              <a:rPr lang="en-US" altLang="zh-CN" sz="6000" b="1" dirty="0" smtClean="0">
                <a:solidFill>
                  <a:srgbClr val="EA1E63"/>
                </a:solidFill>
                <a:latin typeface="Agency FB" panose="020B0503020202020204" pitchFamily="34" charset="0"/>
                <a:ea typeface="华文宋体" panose="02010600040101010101" pitchFamily="2" charset="-122"/>
              </a:rPr>
              <a:t>04</a:t>
            </a:r>
            <a:endParaRPr lang="zh-CN" altLang="en-US" sz="6000" b="1" dirty="0">
              <a:solidFill>
                <a:srgbClr val="EA1E63"/>
              </a:solidFill>
              <a:latin typeface="Agency FB" panose="020B0503020202020204" pitchFamily="34" charset="0"/>
              <a:ea typeface="华文宋体" panose="02010600040101010101" pitchFamily="2" charset="-122"/>
            </a:endParaRPr>
          </a:p>
        </p:txBody>
      </p:sp>
      <p:sp>
        <p:nvSpPr>
          <p:cNvPr id="28" name="文本框 2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701829" y="5216155"/>
            <a:ext cx="2339102" cy="1261884"/>
          </a:xfrm>
          <a:prstGeom prst="rect">
            <a:avLst/>
          </a:prstGeom>
          <a:noFill/>
          <a:effectLst/>
        </p:spPr>
        <p:txBody>
          <a:bodyPr wrap="none" rtlCol="0">
            <a:spAutoFit/>
          </a:bodyPr>
          <a:lstStyle/>
          <a:p>
            <a:r>
              <a:rPr lang="zh-CN" altLang="en-US" sz="2000" dirty="0" smtClean="0">
                <a:solidFill>
                  <a:srgbClr val="3748A8"/>
                </a:solidFill>
                <a:latin typeface="微软雅黑" panose="020B0503020204020204" pitchFamily="34" charset="-122"/>
                <a:ea typeface="微软雅黑" panose="020B0503020204020204" pitchFamily="34" charset="-122"/>
              </a:rPr>
              <a:t>单击此处输入标题</a:t>
            </a:r>
            <a:endParaRPr lang="en-US" altLang="zh-CN" sz="2000" dirty="0">
              <a:solidFill>
                <a:srgbClr val="3748A8"/>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3449835" y="5223306"/>
            <a:ext cx="2339102" cy="1261884"/>
          </a:xfrm>
          <a:prstGeom prst="rect">
            <a:avLst/>
          </a:prstGeom>
          <a:noFill/>
          <a:effectLst/>
        </p:spPr>
        <p:txBody>
          <a:bodyPr wrap="none" rtlCol="0">
            <a:spAutoFit/>
          </a:bodyPr>
          <a:lstStyle/>
          <a:p>
            <a:r>
              <a:rPr lang="zh-CN" altLang="en-US" sz="2000" dirty="0">
                <a:solidFill>
                  <a:srgbClr val="EA1E63"/>
                </a:solidFill>
                <a:latin typeface="微软雅黑" panose="020B0503020204020204" pitchFamily="34" charset="-122"/>
                <a:ea typeface="微软雅黑" panose="020B0503020204020204" pitchFamily="34" charset="-122"/>
              </a:rPr>
              <a:t>单击此处输入标题</a:t>
            </a:r>
            <a:endParaRPr lang="en-US" altLang="zh-CN" sz="2000" dirty="0">
              <a:solidFill>
                <a:srgbClr val="EA1E63"/>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文本框 29"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6429798" y="5223306"/>
            <a:ext cx="2339102" cy="1261884"/>
          </a:xfrm>
          <a:prstGeom prst="rect">
            <a:avLst/>
          </a:prstGeom>
          <a:noFill/>
          <a:effectLst/>
        </p:spPr>
        <p:txBody>
          <a:bodyPr wrap="none" rtlCol="0">
            <a:spAutoFit/>
          </a:bodyPr>
          <a:lstStyle/>
          <a:p>
            <a:r>
              <a:rPr lang="zh-CN" altLang="en-US" sz="2000" dirty="0">
                <a:solidFill>
                  <a:srgbClr val="3748A8"/>
                </a:solidFill>
                <a:latin typeface="微软雅黑" panose="020B0503020204020204" pitchFamily="34" charset="-122"/>
                <a:ea typeface="微软雅黑" panose="020B0503020204020204" pitchFamily="34" charset="-122"/>
              </a:rPr>
              <a:t>单击此处输入标题</a:t>
            </a:r>
            <a:endParaRPr lang="en-US" altLang="zh-CN" sz="2000" dirty="0">
              <a:solidFill>
                <a:srgbClr val="3748A8"/>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9252331" y="5223306"/>
            <a:ext cx="2339102" cy="1261884"/>
          </a:xfrm>
          <a:prstGeom prst="rect">
            <a:avLst/>
          </a:prstGeom>
          <a:noFill/>
          <a:effectLst/>
        </p:spPr>
        <p:txBody>
          <a:bodyPr wrap="none" rtlCol="0">
            <a:spAutoFit/>
          </a:bodyPr>
          <a:lstStyle/>
          <a:p>
            <a:r>
              <a:rPr lang="zh-CN" altLang="en-US" sz="2000" dirty="0">
                <a:solidFill>
                  <a:srgbClr val="EA1E63"/>
                </a:solidFill>
                <a:latin typeface="微软雅黑" panose="020B0503020204020204" pitchFamily="34" charset="-122"/>
                <a:ea typeface="微软雅黑" panose="020B0503020204020204" pitchFamily="34" charset="-122"/>
              </a:rPr>
              <a:t>单击此处输入标题</a:t>
            </a:r>
            <a:endParaRPr lang="en-US" altLang="zh-CN" sz="2000" dirty="0">
              <a:solidFill>
                <a:srgbClr val="EA1E63"/>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87389256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8" presetClass="emph" presetSubtype="0" fill="hold" nodeType="withEffect">
                                  <p:stCondLst>
                                    <p:cond delay="1000"/>
                                  </p:stCondLst>
                                  <p:childTnLst>
                                    <p:animRot by="-21600000">
                                      <p:cBhvr>
                                        <p:cTn id="12" dur="4500" fill="hold"/>
                                        <p:tgtEl>
                                          <p:spTgt spid="6"/>
                                        </p:tgtEl>
                                        <p:attrNameLst>
                                          <p:attrName>r</p:attrName>
                                        </p:attrNameLst>
                                      </p:cBhvr>
                                    </p:animRot>
                                  </p:childTnLst>
                                </p:cTn>
                              </p:par>
                              <p:par>
                                <p:cTn id="13" presetID="31" presetClass="entr" presetSubtype="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p:cTn id="15" dur="1000" fill="hold"/>
                                        <p:tgtEl>
                                          <p:spTgt spid="11"/>
                                        </p:tgtEl>
                                        <p:attrNameLst>
                                          <p:attrName>ppt_w</p:attrName>
                                        </p:attrNameLst>
                                      </p:cBhvr>
                                      <p:tavLst>
                                        <p:tav tm="0">
                                          <p:val>
                                            <p:fltVal val="0"/>
                                          </p:val>
                                        </p:tav>
                                        <p:tav tm="100000">
                                          <p:val>
                                            <p:strVal val="#ppt_w"/>
                                          </p:val>
                                        </p:tav>
                                      </p:tavLst>
                                    </p:anim>
                                    <p:anim calcmode="lin" valueType="num">
                                      <p:cBhvr>
                                        <p:cTn id="16" dur="1000" fill="hold"/>
                                        <p:tgtEl>
                                          <p:spTgt spid="11"/>
                                        </p:tgtEl>
                                        <p:attrNameLst>
                                          <p:attrName>ppt_h</p:attrName>
                                        </p:attrNameLst>
                                      </p:cBhvr>
                                      <p:tavLst>
                                        <p:tav tm="0">
                                          <p:val>
                                            <p:fltVal val="0"/>
                                          </p:val>
                                        </p:tav>
                                        <p:tav tm="100000">
                                          <p:val>
                                            <p:strVal val="#ppt_h"/>
                                          </p:val>
                                        </p:tav>
                                      </p:tavLst>
                                    </p:anim>
                                    <p:anim calcmode="lin" valueType="num">
                                      <p:cBhvr>
                                        <p:cTn id="17" dur="1000" fill="hold"/>
                                        <p:tgtEl>
                                          <p:spTgt spid="11"/>
                                        </p:tgtEl>
                                        <p:attrNameLst>
                                          <p:attrName>style.rotation</p:attrName>
                                        </p:attrNameLst>
                                      </p:cBhvr>
                                      <p:tavLst>
                                        <p:tav tm="0">
                                          <p:val>
                                            <p:fltVal val="90"/>
                                          </p:val>
                                        </p:tav>
                                        <p:tav tm="100000">
                                          <p:val>
                                            <p:fltVal val="0"/>
                                          </p:val>
                                        </p:tav>
                                      </p:tavLst>
                                    </p:anim>
                                    <p:animEffect transition="in" filter="fade">
                                      <p:cBhvr>
                                        <p:cTn id="18" dur="1000"/>
                                        <p:tgtEl>
                                          <p:spTgt spid="11"/>
                                        </p:tgtEl>
                                      </p:cBhvr>
                                    </p:animEffect>
                                  </p:childTnLst>
                                </p:cTn>
                              </p:par>
                              <p:par>
                                <p:cTn id="19" presetID="8" presetClass="emph" presetSubtype="0" fill="hold" nodeType="withEffect">
                                  <p:stCondLst>
                                    <p:cond delay="1250"/>
                                  </p:stCondLst>
                                  <p:childTnLst>
                                    <p:animRot by="-21600000">
                                      <p:cBhvr>
                                        <p:cTn id="20" dur="4500" fill="hold"/>
                                        <p:tgtEl>
                                          <p:spTgt spid="11"/>
                                        </p:tgtEl>
                                        <p:attrNameLst>
                                          <p:attrName>r</p:attrName>
                                        </p:attrNameLst>
                                      </p:cBhvr>
                                    </p:animRot>
                                  </p:childTnLst>
                                </p:cTn>
                              </p:par>
                              <p:par>
                                <p:cTn id="21" presetID="31" presetClass="entr" presetSubtype="0" fill="hold"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000" fill="hold"/>
                                        <p:tgtEl>
                                          <p:spTgt spid="16"/>
                                        </p:tgtEl>
                                        <p:attrNameLst>
                                          <p:attrName>ppt_w</p:attrName>
                                        </p:attrNameLst>
                                      </p:cBhvr>
                                      <p:tavLst>
                                        <p:tav tm="0">
                                          <p:val>
                                            <p:fltVal val="0"/>
                                          </p:val>
                                        </p:tav>
                                        <p:tav tm="100000">
                                          <p:val>
                                            <p:strVal val="#ppt_w"/>
                                          </p:val>
                                        </p:tav>
                                      </p:tavLst>
                                    </p:anim>
                                    <p:anim calcmode="lin" valueType="num">
                                      <p:cBhvr>
                                        <p:cTn id="24" dur="1000" fill="hold"/>
                                        <p:tgtEl>
                                          <p:spTgt spid="16"/>
                                        </p:tgtEl>
                                        <p:attrNameLst>
                                          <p:attrName>ppt_h</p:attrName>
                                        </p:attrNameLst>
                                      </p:cBhvr>
                                      <p:tavLst>
                                        <p:tav tm="0">
                                          <p:val>
                                            <p:fltVal val="0"/>
                                          </p:val>
                                        </p:tav>
                                        <p:tav tm="100000">
                                          <p:val>
                                            <p:strVal val="#ppt_h"/>
                                          </p:val>
                                        </p:tav>
                                      </p:tavLst>
                                    </p:anim>
                                    <p:anim calcmode="lin" valueType="num">
                                      <p:cBhvr>
                                        <p:cTn id="25" dur="1000" fill="hold"/>
                                        <p:tgtEl>
                                          <p:spTgt spid="16"/>
                                        </p:tgtEl>
                                        <p:attrNameLst>
                                          <p:attrName>style.rotation</p:attrName>
                                        </p:attrNameLst>
                                      </p:cBhvr>
                                      <p:tavLst>
                                        <p:tav tm="0">
                                          <p:val>
                                            <p:fltVal val="90"/>
                                          </p:val>
                                        </p:tav>
                                        <p:tav tm="100000">
                                          <p:val>
                                            <p:fltVal val="0"/>
                                          </p:val>
                                        </p:tav>
                                      </p:tavLst>
                                    </p:anim>
                                    <p:animEffect transition="in" filter="fade">
                                      <p:cBhvr>
                                        <p:cTn id="26" dur="1000"/>
                                        <p:tgtEl>
                                          <p:spTgt spid="16"/>
                                        </p:tgtEl>
                                      </p:cBhvr>
                                    </p:animEffect>
                                  </p:childTnLst>
                                </p:cTn>
                              </p:par>
                              <p:par>
                                <p:cTn id="27" presetID="8" presetClass="emph" presetSubtype="0" fill="hold" nodeType="withEffect">
                                  <p:stCondLst>
                                    <p:cond delay="1500"/>
                                  </p:stCondLst>
                                  <p:childTnLst>
                                    <p:animRot by="-21600000">
                                      <p:cBhvr>
                                        <p:cTn id="28" dur="4500" fill="hold"/>
                                        <p:tgtEl>
                                          <p:spTgt spid="16"/>
                                        </p:tgtEl>
                                        <p:attrNameLst>
                                          <p:attrName>r</p:attrName>
                                        </p:attrNameLst>
                                      </p:cBhvr>
                                    </p:animRot>
                                  </p:childTnLst>
                                </p:cTn>
                              </p:par>
                              <p:par>
                                <p:cTn id="29" presetID="31" presetClass="entr" presetSubtype="0" fill="hold" nodeType="withEffect">
                                  <p:stCondLst>
                                    <p:cond delay="750"/>
                                  </p:stCondLst>
                                  <p:childTnLst>
                                    <p:set>
                                      <p:cBhvr>
                                        <p:cTn id="30" dur="1" fill="hold">
                                          <p:stCondLst>
                                            <p:cond delay="0"/>
                                          </p:stCondLst>
                                        </p:cTn>
                                        <p:tgtEl>
                                          <p:spTgt spid="21"/>
                                        </p:tgtEl>
                                        <p:attrNameLst>
                                          <p:attrName>style.visibility</p:attrName>
                                        </p:attrNameLst>
                                      </p:cBhvr>
                                      <p:to>
                                        <p:strVal val="visible"/>
                                      </p:to>
                                    </p:set>
                                    <p:anim calcmode="lin" valueType="num">
                                      <p:cBhvr>
                                        <p:cTn id="31" dur="1000" fill="hold"/>
                                        <p:tgtEl>
                                          <p:spTgt spid="21"/>
                                        </p:tgtEl>
                                        <p:attrNameLst>
                                          <p:attrName>ppt_w</p:attrName>
                                        </p:attrNameLst>
                                      </p:cBhvr>
                                      <p:tavLst>
                                        <p:tav tm="0">
                                          <p:val>
                                            <p:fltVal val="0"/>
                                          </p:val>
                                        </p:tav>
                                        <p:tav tm="100000">
                                          <p:val>
                                            <p:strVal val="#ppt_w"/>
                                          </p:val>
                                        </p:tav>
                                      </p:tavLst>
                                    </p:anim>
                                    <p:anim calcmode="lin" valueType="num">
                                      <p:cBhvr>
                                        <p:cTn id="32" dur="1000" fill="hold"/>
                                        <p:tgtEl>
                                          <p:spTgt spid="21"/>
                                        </p:tgtEl>
                                        <p:attrNameLst>
                                          <p:attrName>ppt_h</p:attrName>
                                        </p:attrNameLst>
                                      </p:cBhvr>
                                      <p:tavLst>
                                        <p:tav tm="0">
                                          <p:val>
                                            <p:fltVal val="0"/>
                                          </p:val>
                                        </p:tav>
                                        <p:tav tm="100000">
                                          <p:val>
                                            <p:strVal val="#ppt_h"/>
                                          </p:val>
                                        </p:tav>
                                      </p:tavLst>
                                    </p:anim>
                                    <p:anim calcmode="lin" valueType="num">
                                      <p:cBhvr>
                                        <p:cTn id="33" dur="1000" fill="hold"/>
                                        <p:tgtEl>
                                          <p:spTgt spid="21"/>
                                        </p:tgtEl>
                                        <p:attrNameLst>
                                          <p:attrName>style.rotation</p:attrName>
                                        </p:attrNameLst>
                                      </p:cBhvr>
                                      <p:tavLst>
                                        <p:tav tm="0">
                                          <p:val>
                                            <p:fltVal val="90"/>
                                          </p:val>
                                        </p:tav>
                                        <p:tav tm="100000">
                                          <p:val>
                                            <p:fltVal val="0"/>
                                          </p:val>
                                        </p:tav>
                                      </p:tavLst>
                                    </p:anim>
                                    <p:animEffect transition="in" filter="fade">
                                      <p:cBhvr>
                                        <p:cTn id="34" dur="1000"/>
                                        <p:tgtEl>
                                          <p:spTgt spid="21"/>
                                        </p:tgtEl>
                                      </p:cBhvr>
                                    </p:animEffect>
                                  </p:childTnLst>
                                </p:cTn>
                              </p:par>
                              <p:par>
                                <p:cTn id="35" presetID="8" presetClass="emph" presetSubtype="0" fill="hold" nodeType="withEffect">
                                  <p:stCondLst>
                                    <p:cond delay="1750"/>
                                  </p:stCondLst>
                                  <p:childTnLst>
                                    <p:animRot by="-21600000">
                                      <p:cBhvr>
                                        <p:cTn id="36" dur="4500" fill="hold"/>
                                        <p:tgtEl>
                                          <p:spTgt spid="21"/>
                                        </p:tgtEl>
                                        <p:attrNameLst>
                                          <p:attrName>r</p:attrName>
                                        </p:attrNameLst>
                                      </p:cBhvr>
                                    </p:animRot>
                                  </p:childTnLst>
                                </p:cTn>
                              </p:par>
                              <p:par>
                                <p:cTn id="37" presetID="23" presetClass="entr" presetSubtype="32" fill="hold" grpId="0" nodeType="withEffect">
                                  <p:stCondLst>
                                    <p:cond delay="1750"/>
                                  </p:stCondLst>
                                  <p:childTnLst>
                                    <p:set>
                                      <p:cBhvr>
                                        <p:cTn id="38" dur="1" fill="hold">
                                          <p:stCondLst>
                                            <p:cond delay="0"/>
                                          </p:stCondLst>
                                        </p:cTn>
                                        <p:tgtEl>
                                          <p:spTgt spid="10"/>
                                        </p:tgtEl>
                                        <p:attrNameLst>
                                          <p:attrName>style.visibility</p:attrName>
                                        </p:attrNameLst>
                                      </p:cBhvr>
                                      <p:to>
                                        <p:strVal val="visible"/>
                                      </p:to>
                                    </p:set>
                                    <p:anim calcmode="lin" valueType="num">
                                      <p:cBhvr>
                                        <p:cTn id="39" dur="750" fill="hold"/>
                                        <p:tgtEl>
                                          <p:spTgt spid="10"/>
                                        </p:tgtEl>
                                        <p:attrNameLst>
                                          <p:attrName>ppt_w</p:attrName>
                                        </p:attrNameLst>
                                      </p:cBhvr>
                                      <p:tavLst>
                                        <p:tav tm="0">
                                          <p:val>
                                            <p:strVal val="4*#ppt_w"/>
                                          </p:val>
                                        </p:tav>
                                        <p:tav tm="100000">
                                          <p:val>
                                            <p:strVal val="#ppt_w"/>
                                          </p:val>
                                        </p:tav>
                                      </p:tavLst>
                                    </p:anim>
                                    <p:anim calcmode="lin" valueType="num">
                                      <p:cBhvr>
                                        <p:cTn id="40" dur="750" fill="hold"/>
                                        <p:tgtEl>
                                          <p:spTgt spid="10"/>
                                        </p:tgtEl>
                                        <p:attrNameLst>
                                          <p:attrName>ppt_h</p:attrName>
                                        </p:attrNameLst>
                                      </p:cBhvr>
                                      <p:tavLst>
                                        <p:tav tm="0">
                                          <p:val>
                                            <p:strVal val="4*#ppt_h"/>
                                          </p:val>
                                        </p:tav>
                                        <p:tav tm="100000">
                                          <p:val>
                                            <p:strVal val="#ppt_h"/>
                                          </p:val>
                                        </p:tav>
                                      </p:tavLst>
                                    </p:anim>
                                  </p:childTnLst>
                                </p:cTn>
                              </p:par>
                              <p:par>
                                <p:cTn id="41" presetID="23" presetClass="entr" presetSubtype="32" fill="hold" grpId="0" nodeType="withEffect">
                                  <p:stCondLst>
                                    <p:cond delay="20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750" fill="hold"/>
                                        <p:tgtEl>
                                          <p:spTgt spid="15"/>
                                        </p:tgtEl>
                                        <p:attrNameLst>
                                          <p:attrName>ppt_w</p:attrName>
                                        </p:attrNameLst>
                                      </p:cBhvr>
                                      <p:tavLst>
                                        <p:tav tm="0">
                                          <p:val>
                                            <p:strVal val="4*#ppt_w"/>
                                          </p:val>
                                        </p:tav>
                                        <p:tav tm="100000">
                                          <p:val>
                                            <p:strVal val="#ppt_w"/>
                                          </p:val>
                                        </p:tav>
                                      </p:tavLst>
                                    </p:anim>
                                    <p:anim calcmode="lin" valueType="num">
                                      <p:cBhvr>
                                        <p:cTn id="44" dur="750" fill="hold"/>
                                        <p:tgtEl>
                                          <p:spTgt spid="15"/>
                                        </p:tgtEl>
                                        <p:attrNameLst>
                                          <p:attrName>ppt_h</p:attrName>
                                        </p:attrNameLst>
                                      </p:cBhvr>
                                      <p:tavLst>
                                        <p:tav tm="0">
                                          <p:val>
                                            <p:strVal val="4*#ppt_h"/>
                                          </p:val>
                                        </p:tav>
                                        <p:tav tm="100000">
                                          <p:val>
                                            <p:strVal val="#ppt_h"/>
                                          </p:val>
                                        </p:tav>
                                      </p:tavLst>
                                    </p:anim>
                                  </p:childTnLst>
                                </p:cTn>
                              </p:par>
                              <p:par>
                                <p:cTn id="45" presetID="23" presetClass="entr" presetSubtype="32" fill="hold" grpId="0" nodeType="withEffect">
                                  <p:stCondLst>
                                    <p:cond delay="2250"/>
                                  </p:stCondLst>
                                  <p:childTnLst>
                                    <p:set>
                                      <p:cBhvr>
                                        <p:cTn id="46" dur="1" fill="hold">
                                          <p:stCondLst>
                                            <p:cond delay="0"/>
                                          </p:stCondLst>
                                        </p:cTn>
                                        <p:tgtEl>
                                          <p:spTgt spid="20"/>
                                        </p:tgtEl>
                                        <p:attrNameLst>
                                          <p:attrName>style.visibility</p:attrName>
                                        </p:attrNameLst>
                                      </p:cBhvr>
                                      <p:to>
                                        <p:strVal val="visible"/>
                                      </p:to>
                                    </p:set>
                                    <p:anim calcmode="lin" valueType="num">
                                      <p:cBhvr>
                                        <p:cTn id="47" dur="750" fill="hold"/>
                                        <p:tgtEl>
                                          <p:spTgt spid="20"/>
                                        </p:tgtEl>
                                        <p:attrNameLst>
                                          <p:attrName>ppt_w</p:attrName>
                                        </p:attrNameLst>
                                      </p:cBhvr>
                                      <p:tavLst>
                                        <p:tav tm="0">
                                          <p:val>
                                            <p:strVal val="4*#ppt_w"/>
                                          </p:val>
                                        </p:tav>
                                        <p:tav tm="100000">
                                          <p:val>
                                            <p:strVal val="#ppt_w"/>
                                          </p:val>
                                        </p:tav>
                                      </p:tavLst>
                                    </p:anim>
                                    <p:anim calcmode="lin" valueType="num">
                                      <p:cBhvr>
                                        <p:cTn id="48" dur="750" fill="hold"/>
                                        <p:tgtEl>
                                          <p:spTgt spid="20"/>
                                        </p:tgtEl>
                                        <p:attrNameLst>
                                          <p:attrName>ppt_h</p:attrName>
                                        </p:attrNameLst>
                                      </p:cBhvr>
                                      <p:tavLst>
                                        <p:tav tm="0">
                                          <p:val>
                                            <p:strVal val="4*#ppt_h"/>
                                          </p:val>
                                        </p:tav>
                                        <p:tav tm="100000">
                                          <p:val>
                                            <p:strVal val="#ppt_h"/>
                                          </p:val>
                                        </p:tav>
                                      </p:tavLst>
                                    </p:anim>
                                  </p:childTnLst>
                                </p:cTn>
                              </p:par>
                              <p:par>
                                <p:cTn id="49" presetID="23" presetClass="entr" presetSubtype="32" fill="hold" grpId="0" nodeType="withEffect">
                                  <p:stCondLst>
                                    <p:cond delay="25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750" fill="hold"/>
                                        <p:tgtEl>
                                          <p:spTgt spid="27"/>
                                        </p:tgtEl>
                                        <p:attrNameLst>
                                          <p:attrName>ppt_w</p:attrName>
                                        </p:attrNameLst>
                                      </p:cBhvr>
                                      <p:tavLst>
                                        <p:tav tm="0">
                                          <p:val>
                                            <p:strVal val="4*#ppt_w"/>
                                          </p:val>
                                        </p:tav>
                                        <p:tav tm="100000">
                                          <p:val>
                                            <p:strVal val="#ppt_w"/>
                                          </p:val>
                                        </p:tav>
                                      </p:tavLst>
                                    </p:anim>
                                    <p:anim calcmode="lin" valueType="num">
                                      <p:cBhvr>
                                        <p:cTn id="52" dur="750" fill="hold"/>
                                        <p:tgtEl>
                                          <p:spTgt spid="27"/>
                                        </p:tgtEl>
                                        <p:attrNameLst>
                                          <p:attrName>ppt_h</p:attrName>
                                        </p:attrNameLst>
                                      </p:cBhvr>
                                      <p:tavLst>
                                        <p:tav tm="0">
                                          <p:val>
                                            <p:strVal val="4*#ppt_h"/>
                                          </p:val>
                                        </p:tav>
                                        <p:tav tm="100000">
                                          <p:val>
                                            <p:strVal val="#ppt_h"/>
                                          </p:val>
                                        </p:tav>
                                      </p:tavLst>
                                    </p:anim>
                                  </p:childTnLst>
                                </p:cTn>
                              </p:par>
                              <p:par>
                                <p:cTn id="53" presetID="26" presetClass="emph" presetSubtype="0" fill="hold" grpId="1" nodeType="withEffect">
                                  <p:stCondLst>
                                    <p:cond delay="3250"/>
                                  </p:stCondLst>
                                  <p:childTnLst>
                                    <p:animEffect transition="out" filter="fade">
                                      <p:cBhvr>
                                        <p:cTn id="54" dur="500" tmFilter="0, 0; .2, .5; .8, .5; 1, 0"/>
                                        <p:tgtEl>
                                          <p:spTgt spid="10"/>
                                        </p:tgtEl>
                                      </p:cBhvr>
                                    </p:animEffect>
                                    <p:animScale>
                                      <p:cBhvr>
                                        <p:cTn id="55" dur="250" autoRev="1" fill="hold"/>
                                        <p:tgtEl>
                                          <p:spTgt spid="10"/>
                                        </p:tgtEl>
                                      </p:cBhvr>
                                      <p:by x="105000" y="105000"/>
                                    </p:animScale>
                                  </p:childTnLst>
                                </p:cTn>
                              </p:par>
                              <p:par>
                                <p:cTn id="56" presetID="26" presetClass="emph" presetSubtype="0" fill="hold" grpId="1" nodeType="withEffect">
                                  <p:stCondLst>
                                    <p:cond delay="3500"/>
                                  </p:stCondLst>
                                  <p:childTnLst>
                                    <p:animEffect transition="out" filter="fade">
                                      <p:cBhvr>
                                        <p:cTn id="57" dur="500" tmFilter="0, 0; .2, .5; .8, .5; 1, 0"/>
                                        <p:tgtEl>
                                          <p:spTgt spid="15"/>
                                        </p:tgtEl>
                                      </p:cBhvr>
                                    </p:animEffect>
                                    <p:animScale>
                                      <p:cBhvr>
                                        <p:cTn id="58" dur="250" autoRev="1" fill="hold"/>
                                        <p:tgtEl>
                                          <p:spTgt spid="15"/>
                                        </p:tgtEl>
                                      </p:cBhvr>
                                      <p:by x="105000" y="105000"/>
                                    </p:animScale>
                                  </p:childTnLst>
                                </p:cTn>
                              </p:par>
                              <p:par>
                                <p:cTn id="59" presetID="26" presetClass="emph" presetSubtype="0" fill="hold" grpId="1" nodeType="withEffect">
                                  <p:stCondLst>
                                    <p:cond delay="3750"/>
                                  </p:stCondLst>
                                  <p:childTnLst>
                                    <p:animEffect transition="out" filter="fade">
                                      <p:cBhvr>
                                        <p:cTn id="60" dur="500" tmFilter="0, 0; .2, .5; .8, .5; 1, 0"/>
                                        <p:tgtEl>
                                          <p:spTgt spid="20"/>
                                        </p:tgtEl>
                                      </p:cBhvr>
                                    </p:animEffect>
                                    <p:animScale>
                                      <p:cBhvr>
                                        <p:cTn id="61" dur="250" autoRev="1" fill="hold"/>
                                        <p:tgtEl>
                                          <p:spTgt spid="20"/>
                                        </p:tgtEl>
                                      </p:cBhvr>
                                      <p:by x="105000" y="105000"/>
                                    </p:animScale>
                                  </p:childTnLst>
                                </p:cTn>
                              </p:par>
                              <p:par>
                                <p:cTn id="62" presetID="26" presetClass="emph" presetSubtype="0" fill="hold" grpId="1" nodeType="withEffect">
                                  <p:stCondLst>
                                    <p:cond delay="4000"/>
                                  </p:stCondLst>
                                  <p:childTnLst>
                                    <p:animEffect transition="out" filter="fade">
                                      <p:cBhvr>
                                        <p:cTn id="63" dur="500" tmFilter="0, 0; .2, .5; .8, .5; 1, 0"/>
                                        <p:tgtEl>
                                          <p:spTgt spid="27"/>
                                        </p:tgtEl>
                                      </p:cBhvr>
                                    </p:animEffect>
                                    <p:animScale>
                                      <p:cBhvr>
                                        <p:cTn id="64" dur="250" autoRev="1" fill="hold"/>
                                        <p:tgtEl>
                                          <p:spTgt spid="27"/>
                                        </p:tgtEl>
                                      </p:cBhvr>
                                      <p:by x="105000" y="105000"/>
                                    </p:animScale>
                                  </p:childTnLst>
                                </p:cTn>
                              </p:par>
                            </p:childTnLst>
                          </p:cTn>
                        </p:par>
                        <p:par>
                          <p:cTn id="65" fill="hold">
                            <p:stCondLst>
                              <p:cond delay="6250"/>
                            </p:stCondLst>
                            <p:childTnLst>
                              <p:par>
                                <p:cTn id="66" presetID="37" presetClass="entr" presetSubtype="0"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1000"/>
                                        <p:tgtEl>
                                          <p:spTgt spid="28"/>
                                        </p:tgtEl>
                                      </p:cBhvr>
                                    </p:animEffect>
                                    <p:anim calcmode="lin" valueType="num">
                                      <p:cBhvr>
                                        <p:cTn id="69" dur="1000" fill="hold"/>
                                        <p:tgtEl>
                                          <p:spTgt spid="28"/>
                                        </p:tgtEl>
                                        <p:attrNameLst>
                                          <p:attrName>ppt_x</p:attrName>
                                        </p:attrNameLst>
                                      </p:cBhvr>
                                      <p:tavLst>
                                        <p:tav tm="0">
                                          <p:val>
                                            <p:strVal val="#ppt_x"/>
                                          </p:val>
                                        </p:tav>
                                        <p:tav tm="100000">
                                          <p:val>
                                            <p:strVal val="#ppt_x"/>
                                          </p:val>
                                        </p:tav>
                                      </p:tavLst>
                                    </p:anim>
                                    <p:anim calcmode="lin" valueType="num">
                                      <p:cBhvr>
                                        <p:cTn id="70" dur="900" decel="100000" fill="hold"/>
                                        <p:tgtEl>
                                          <p:spTgt spid="28"/>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72" presetID="37" presetClass="entr" presetSubtype="0" fill="hold" grpId="0" nodeType="withEffect">
                                  <p:stCondLst>
                                    <p:cond delay="25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900" decel="100000" fill="hold"/>
                                        <p:tgtEl>
                                          <p:spTgt spid="29"/>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78" presetID="37" presetClass="entr" presetSubtype="0" fill="hold" grpId="0" nodeType="withEffect">
                                  <p:stCondLst>
                                    <p:cond delay="50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1000"/>
                                        <p:tgtEl>
                                          <p:spTgt spid="30"/>
                                        </p:tgtEl>
                                      </p:cBhvr>
                                    </p:animEffect>
                                    <p:anim calcmode="lin" valueType="num">
                                      <p:cBhvr>
                                        <p:cTn id="81" dur="1000" fill="hold"/>
                                        <p:tgtEl>
                                          <p:spTgt spid="30"/>
                                        </p:tgtEl>
                                        <p:attrNameLst>
                                          <p:attrName>ppt_x</p:attrName>
                                        </p:attrNameLst>
                                      </p:cBhvr>
                                      <p:tavLst>
                                        <p:tav tm="0">
                                          <p:val>
                                            <p:strVal val="#ppt_x"/>
                                          </p:val>
                                        </p:tav>
                                        <p:tav tm="100000">
                                          <p:val>
                                            <p:strVal val="#ppt_x"/>
                                          </p:val>
                                        </p:tav>
                                      </p:tavLst>
                                    </p:anim>
                                    <p:anim calcmode="lin" valueType="num">
                                      <p:cBhvr>
                                        <p:cTn id="82" dur="900" decel="100000" fill="hold"/>
                                        <p:tgtEl>
                                          <p:spTgt spid="30"/>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84" presetID="37" presetClass="entr" presetSubtype="0" fill="hold" grpId="0" nodeType="withEffect">
                                  <p:stCondLst>
                                    <p:cond delay="75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1000"/>
                                        <p:tgtEl>
                                          <p:spTgt spid="31"/>
                                        </p:tgtEl>
                                      </p:cBhvr>
                                    </p:animEffect>
                                    <p:anim calcmode="lin" valueType="num">
                                      <p:cBhvr>
                                        <p:cTn id="87" dur="1000" fill="hold"/>
                                        <p:tgtEl>
                                          <p:spTgt spid="31"/>
                                        </p:tgtEl>
                                        <p:attrNameLst>
                                          <p:attrName>ppt_x</p:attrName>
                                        </p:attrNameLst>
                                      </p:cBhvr>
                                      <p:tavLst>
                                        <p:tav tm="0">
                                          <p:val>
                                            <p:strVal val="#ppt_x"/>
                                          </p:val>
                                        </p:tav>
                                        <p:tav tm="100000">
                                          <p:val>
                                            <p:strVal val="#ppt_x"/>
                                          </p:val>
                                        </p:tav>
                                      </p:tavLst>
                                    </p:anim>
                                    <p:anim calcmode="lin" valueType="num">
                                      <p:cBhvr>
                                        <p:cTn id="88" dur="900" decel="100000" fill="hold"/>
                                        <p:tgtEl>
                                          <p:spTgt spid="31"/>
                                        </p:tgtEl>
                                        <p:attrNameLst>
                                          <p:attrName>ppt_y</p:attrName>
                                        </p:attrNameLst>
                                      </p:cBhvr>
                                      <p:tavLst>
                                        <p:tav tm="0">
                                          <p:val>
                                            <p:strVal val="#ppt_y+1"/>
                                          </p:val>
                                        </p:tav>
                                        <p:tav tm="100000">
                                          <p:val>
                                            <p:strVal val="#ppt_y-.03"/>
                                          </p:val>
                                        </p:tav>
                                      </p:tavLst>
                                    </p:anim>
                                    <p:anim calcmode="lin" valueType="num">
                                      <p:cBhvr>
                                        <p:cTn id="89"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5" grpId="0"/>
      <p:bldP spid="15" grpId="1"/>
      <p:bldP spid="20" grpId="0"/>
      <p:bldP spid="20" grpId="1"/>
      <p:bldP spid="27" grpId="0"/>
      <p:bldP spid="27" grpId="1"/>
      <p:bldP spid="28" grpId="0"/>
      <p:bldP spid="29" grpId="0"/>
      <p:bldP spid="30"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204"/>
          <p:cNvSpPr>
            <a:spLocks noEditPoints="1"/>
          </p:cNvSpPr>
          <p:nvPr/>
        </p:nvSpPr>
        <p:spPr bwMode="auto">
          <a:xfrm>
            <a:off x="6179508" y="1459097"/>
            <a:ext cx="910824" cy="3659279"/>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rgbClr val="3748A8"/>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7" name="Freeform 196"/>
          <p:cNvSpPr>
            <a:spLocks noEditPoints="1"/>
          </p:cNvSpPr>
          <p:nvPr/>
        </p:nvSpPr>
        <p:spPr bwMode="auto">
          <a:xfrm>
            <a:off x="7036069" y="1741480"/>
            <a:ext cx="1243819" cy="3877628"/>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rgbClr val="EA1E63"/>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8" name="Freeform 200"/>
          <p:cNvSpPr>
            <a:spLocks noEditPoints="1"/>
          </p:cNvSpPr>
          <p:nvPr/>
        </p:nvSpPr>
        <p:spPr bwMode="auto">
          <a:xfrm>
            <a:off x="10627662" y="1459097"/>
            <a:ext cx="1186477" cy="3749095"/>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rgbClr val="3748A8"/>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9" name="Freeform 208"/>
          <p:cNvSpPr>
            <a:spLocks noEditPoints="1"/>
          </p:cNvSpPr>
          <p:nvPr/>
        </p:nvSpPr>
        <p:spPr bwMode="auto">
          <a:xfrm>
            <a:off x="9718721" y="1741480"/>
            <a:ext cx="1056820" cy="3929268"/>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rgbClr val="EA1E63"/>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10" name="Freeform 192"/>
          <p:cNvSpPr>
            <a:spLocks noEditPoints="1"/>
          </p:cNvSpPr>
          <p:nvPr/>
        </p:nvSpPr>
        <p:spPr bwMode="auto">
          <a:xfrm>
            <a:off x="8254254" y="1830356"/>
            <a:ext cx="1744933" cy="4122775"/>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3748A8"/>
          </a:solidFill>
          <a:ln>
            <a:noFill/>
          </a:ln>
          <a:effectLst/>
        </p:spPr>
        <p:txBody>
          <a:bodyPr vert="horz" wrap="square" lIns="121920" tIns="60960" rIns="121920" bIns="60960" numCol="1" anchor="t" anchorCtr="0" compatLnSpc="1">
            <a:prstTxWarp prst="textNoShape">
              <a:avLst/>
            </a:prstTxWarp>
          </a:bodyPr>
          <a:lstStyle/>
          <a:p>
            <a:endParaRPr lang="id-ID" sz="2400"/>
          </a:p>
        </p:txBody>
      </p:sp>
      <p:grpSp>
        <p:nvGrpSpPr>
          <p:cNvPr id="11" name="组合 10"/>
          <p:cNvGrpSpPr/>
          <p:nvPr/>
        </p:nvGrpSpPr>
        <p:grpSpPr>
          <a:xfrm>
            <a:off x="1085653" y="1045244"/>
            <a:ext cx="3692822" cy="1031808"/>
            <a:chOff x="1085653" y="1045244"/>
            <a:chExt cx="3692822" cy="1031808"/>
          </a:xfrm>
        </p:grpSpPr>
        <p:sp>
          <p:nvSpPr>
            <p:cNvPr id="12" name="圆角矩形 11"/>
            <p:cNvSpPr/>
            <p:nvPr/>
          </p:nvSpPr>
          <p:spPr>
            <a:xfrm>
              <a:off x="1085653" y="1110368"/>
              <a:ext cx="3692822" cy="966684"/>
            </a:xfrm>
            <a:prstGeom prst="roundRect">
              <a:avLst>
                <a:gd name="adj" fmla="val 21244"/>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1466351" y="1045244"/>
              <a:ext cx="2970685" cy="923330"/>
            </a:xfrm>
            <a:prstGeom prst="rect">
              <a:avLst/>
            </a:prstGeom>
            <a:noFill/>
          </p:spPr>
          <p:txBody>
            <a:bodyPr wrap="none" rtlCol="0">
              <a:spAutoFit/>
            </a:bodyPr>
            <a:lstStyle/>
            <a:p>
              <a:r>
                <a:rPr lang="zh-CN" altLang="en-US" sz="5400" b="1" dirty="0">
                  <a:solidFill>
                    <a:srgbClr val="FFFFFF"/>
                  </a:solidFill>
                  <a:latin typeface="幼圆" panose="02010509060101010101" pitchFamily="49" charset="-122"/>
                  <a:ea typeface="幼圆" panose="02010509060101010101" pitchFamily="49" charset="-122"/>
                </a:rPr>
                <a:t>结 束 语</a:t>
              </a:r>
            </a:p>
          </p:txBody>
        </p:sp>
      </p:grpSp>
      <p:sp>
        <p:nvSpPr>
          <p:cNvPr id="14" name="TextBox 12"/>
          <p:cNvSpPr txBox="1"/>
          <p:nvPr/>
        </p:nvSpPr>
        <p:spPr>
          <a:xfrm>
            <a:off x="1001584" y="2610676"/>
            <a:ext cx="3996051" cy="3785652"/>
          </a:xfrm>
          <a:prstGeom prst="rect">
            <a:avLst/>
          </a:prstGeom>
          <a:noFill/>
        </p:spPr>
        <p:txBody>
          <a:bodyPr wrap="square" rtlCol="0">
            <a:spAutoFit/>
          </a:bodyPr>
          <a:lstStyle/>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这里输入简单的文字概述里输入简单文字概述这里简单输入简单文字这里输入简单的文字概述里输入简单文字概述这里简单输入简单文字这里输入简单的文字概述里输入</a:t>
            </a:r>
            <a:r>
              <a:rPr lang="zh-CN" altLang="en-US" sz="1600" dirty="0" smtClean="0">
                <a:solidFill>
                  <a:prstClr val="black">
                    <a:lumMod val="85000"/>
                    <a:lumOff val="15000"/>
                  </a:prstClr>
                </a:solidFill>
                <a:latin typeface="微软雅黑" panose="020B0503020204020204" pitchFamily="34" charset="-122"/>
                <a:ea typeface="微软雅黑" panose="020B0503020204020204" pitchFamily="34" charset="-122"/>
              </a:rPr>
              <a:t>简亮亮图文旗舰店</a:t>
            </a:r>
            <a:r>
              <a:rPr lang="en-US" altLang="zh-CN" sz="1600" dirty="0" smtClean="0">
                <a:solidFill>
                  <a:prstClr val="black">
                    <a:lumMod val="85000"/>
                    <a:lumOff val="15000"/>
                  </a:prstClr>
                </a:solidFill>
                <a:latin typeface="微软雅黑" panose="020B0503020204020204" pitchFamily="34" charset="-122"/>
                <a:ea typeface="微软雅黑" panose="020B0503020204020204" pitchFamily="34" charset="-122"/>
              </a:rPr>
              <a:t>https://</a:t>
            </a:r>
            <a:r>
              <a:rPr lang="en-US" altLang="zh-CN" sz="1600" dirty="0" smtClean="0">
                <a:solidFill>
                  <a:prstClr val="black">
                    <a:lumMod val="85000"/>
                    <a:lumOff val="15000"/>
                  </a:prstClr>
                </a:solidFill>
                <a:latin typeface="微软雅黑" panose="020B0503020204020204" pitchFamily="34" charset="-122"/>
                <a:ea typeface="微软雅黑" panose="020B0503020204020204" pitchFamily="34" charset="-122"/>
              </a:rPr>
              <a:t>liangliangtuwen.tmall.com</a:t>
            </a:r>
            <a:r>
              <a:rPr lang="zh-CN" altLang="en-US" sz="1600" dirty="0" smtClean="0">
                <a:solidFill>
                  <a:prstClr val="black">
                    <a:lumMod val="85000"/>
                    <a:lumOff val="15000"/>
                  </a:prstClr>
                </a:solidFill>
                <a:latin typeface="微软雅黑" panose="020B0503020204020204" pitchFamily="34" charset="-122"/>
                <a:ea typeface="微软雅黑" panose="020B0503020204020204" pitchFamily="34" charset="-122"/>
              </a:rPr>
              <a:t>亮亮图文旗舰店</a:t>
            </a:r>
            <a:r>
              <a:rPr lang="en-US" altLang="zh-CN" sz="1600" dirty="0" smtClean="0">
                <a:solidFill>
                  <a:prstClr val="black">
                    <a:lumMod val="85000"/>
                    <a:lumOff val="15000"/>
                  </a:prstClr>
                </a:solidFill>
                <a:latin typeface="微软雅黑" panose="020B0503020204020204" pitchFamily="34" charset="-122"/>
                <a:ea typeface="微软雅黑" panose="020B0503020204020204" pitchFamily="34" charset="-122"/>
              </a:rPr>
              <a:t>https://liangliangtuwen.tmall.com</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79221726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28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750" fill="hold"/>
                                        <p:tgtEl>
                                          <p:spTgt spid="7"/>
                                        </p:tgtEl>
                                        <p:attrNameLst>
                                          <p:attrName>ppt_x</p:attrName>
                                        </p:attrNameLst>
                                      </p:cBhvr>
                                      <p:tavLst>
                                        <p:tav tm="0">
                                          <p:val>
                                            <p:strVal val="#ppt_x"/>
                                          </p:val>
                                        </p:tav>
                                        <p:tav tm="100000">
                                          <p:val>
                                            <p:strVal val="#ppt_x"/>
                                          </p:val>
                                        </p:tav>
                                      </p:tavLst>
                                    </p:anim>
                                    <p:anim calcmode="lin" valueType="num">
                                      <p:cBhvr additive="base">
                                        <p:cTn id="13" dur="75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decel="28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750" fill="hold"/>
                                        <p:tgtEl>
                                          <p:spTgt spid="9"/>
                                        </p:tgtEl>
                                        <p:attrNameLst>
                                          <p:attrName>ppt_x</p:attrName>
                                        </p:attrNameLst>
                                      </p:cBhvr>
                                      <p:tavLst>
                                        <p:tav tm="0">
                                          <p:val>
                                            <p:strVal val="#ppt_x"/>
                                          </p:val>
                                        </p:tav>
                                        <p:tav tm="100000">
                                          <p:val>
                                            <p:strVal val="#ppt_x"/>
                                          </p:val>
                                        </p:tav>
                                      </p:tavLst>
                                    </p:anim>
                                    <p:anim calcmode="lin" valueType="num">
                                      <p:cBhvr additive="base">
                                        <p:cTn id="17" dur="75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decel="2800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ppt_x"/>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decel="2800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750" fill="hold"/>
                                        <p:tgtEl>
                                          <p:spTgt spid="8"/>
                                        </p:tgtEl>
                                        <p:attrNameLst>
                                          <p:attrName>ppt_x</p:attrName>
                                        </p:attrNameLst>
                                      </p:cBhvr>
                                      <p:tavLst>
                                        <p:tav tm="0">
                                          <p:val>
                                            <p:strVal val="#ppt_x"/>
                                          </p:val>
                                        </p:tav>
                                        <p:tav tm="100000">
                                          <p:val>
                                            <p:strVal val="#ppt_x"/>
                                          </p:val>
                                        </p:tav>
                                      </p:tavLst>
                                    </p:anim>
                                    <p:anim calcmode="lin" valueType="num">
                                      <p:cBhvr additive="base">
                                        <p:cTn id="26" dur="75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16" presetClass="entr" presetSubtype="37"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outVertical)">
                                      <p:cBhvr>
                                        <p:cTn id="30" dur="750"/>
                                        <p:tgtEl>
                                          <p:spTgt spid="11"/>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4" cstate="print">
            <a:extLst>
              <a:ext uri="{28A0092B-C50C-407E-A947-70E740481C1C}">
                <a14:useLocalDpi xmlns="" xmlns:a14="http://schemas.microsoft.com/office/drawing/2010/main" val="0"/>
              </a:ext>
            </a:extLst>
          </a:blip>
          <a:srcRect l="9828" r="16200" b="139"/>
          <a:stretch>
            <a:fillRect/>
          </a:stretch>
        </p:blipFill>
        <p:spPr>
          <a:xfrm flipH="1">
            <a:off x="6474342" y="0"/>
            <a:ext cx="5717659" cy="4839285"/>
          </a:xfrm>
          <a:custGeom>
            <a:avLst/>
            <a:gdLst>
              <a:gd name="connsiteX0" fmla="*/ 3962063 w 5717659"/>
              <a:gd name="connsiteY0" fmla="*/ 0 h 4839285"/>
              <a:gd name="connsiteX1" fmla="*/ 0 w 5717659"/>
              <a:gd name="connsiteY1" fmla="*/ 0 h 4839285"/>
              <a:gd name="connsiteX2" fmla="*/ 0 w 5717659"/>
              <a:gd name="connsiteY2" fmla="*/ 4839285 h 4839285"/>
              <a:gd name="connsiteX3" fmla="*/ 5717659 w 5717659"/>
              <a:gd name="connsiteY3" fmla="*/ 4839285 h 4839285"/>
            </a:gdLst>
            <a:ahLst/>
            <a:cxnLst>
              <a:cxn ang="0">
                <a:pos x="connsiteX0" y="connsiteY0"/>
              </a:cxn>
              <a:cxn ang="0">
                <a:pos x="connsiteX1" y="connsiteY1"/>
              </a:cxn>
              <a:cxn ang="0">
                <a:pos x="connsiteX2" y="connsiteY2"/>
              </a:cxn>
              <a:cxn ang="0">
                <a:pos x="connsiteX3" y="connsiteY3"/>
              </a:cxn>
            </a:cxnLst>
            <a:rect l="l" t="t" r="r" b="b"/>
            <a:pathLst>
              <a:path w="5717659" h="4839285">
                <a:moveTo>
                  <a:pt x="3962063" y="0"/>
                </a:moveTo>
                <a:lnTo>
                  <a:pt x="0" y="0"/>
                </a:lnTo>
                <a:lnTo>
                  <a:pt x="0" y="4839285"/>
                </a:lnTo>
                <a:lnTo>
                  <a:pt x="5717659" y="4839285"/>
                </a:lnTo>
                <a:close/>
              </a:path>
            </a:pathLst>
          </a:custGeom>
        </p:spPr>
      </p:pic>
      <p:sp>
        <p:nvSpPr>
          <p:cNvPr id="31" name="矩形 3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1956581" y="-1272459"/>
            <a:ext cx="618565" cy="10085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2575146" y="-1272459"/>
            <a:ext cx="618565" cy="1008529"/>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1" y="0"/>
            <a:ext cx="5978766" cy="4839285"/>
          </a:xfrm>
          <a:custGeom>
            <a:avLst/>
            <a:gdLst>
              <a:gd name="connsiteX0" fmla="*/ 0 w 5978766"/>
              <a:gd name="connsiteY0" fmla="*/ 0 h 4839285"/>
              <a:gd name="connsiteX1" fmla="*/ 5978766 w 5978766"/>
              <a:gd name="connsiteY1" fmla="*/ 0 h 4839285"/>
              <a:gd name="connsiteX2" fmla="*/ 4223170 w 5978766"/>
              <a:gd name="connsiteY2" fmla="*/ 4839285 h 4839285"/>
              <a:gd name="connsiteX3" fmla="*/ 0 w 5978766"/>
              <a:gd name="connsiteY3" fmla="*/ 4839285 h 4839285"/>
            </a:gdLst>
            <a:ahLst/>
            <a:cxnLst>
              <a:cxn ang="0">
                <a:pos x="connsiteX0" y="connsiteY0"/>
              </a:cxn>
              <a:cxn ang="0">
                <a:pos x="connsiteX1" y="connsiteY1"/>
              </a:cxn>
              <a:cxn ang="0">
                <a:pos x="connsiteX2" y="connsiteY2"/>
              </a:cxn>
              <a:cxn ang="0">
                <a:pos x="connsiteX3" y="connsiteY3"/>
              </a:cxn>
            </a:cxnLst>
            <a:rect l="l" t="t" r="r" b="b"/>
            <a:pathLst>
              <a:path w="5978766" h="4839285">
                <a:moveTo>
                  <a:pt x="0" y="0"/>
                </a:moveTo>
                <a:lnTo>
                  <a:pt x="5978766" y="0"/>
                </a:lnTo>
                <a:lnTo>
                  <a:pt x="4223170" y="4839285"/>
                </a:lnTo>
                <a:lnTo>
                  <a:pt x="0" y="4839285"/>
                </a:lnTo>
                <a:close/>
              </a:path>
            </a:pathLst>
          </a:cu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111621" y="1403979"/>
            <a:ext cx="4801314" cy="1015663"/>
          </a:xfrm>
          <a:prstGeom prst="rect">
            <a:avLst/>
          </a:prstGeom>
          <a:noFill/>
          <a:effectLst/>
        </p:spPr>
        <p:txBody>
          <a:bodyPr wrap="none" rtlCol="0">
            <a:spAutoFit/>
          </a:bodyPr>
          <a:lstStyle/>
          <a:p>
            <a:pPr algn="ctr" fontAlgn="auto">
              <a:spcBef>
                <a:spcPts val="0"/>
              </a:spcBef>
              <a:spcAft>
                <a:spcPts val="0"/>
              </a:spcAft>
              <a:defRPr/>
            </a:pPr>
            <a:r>
              <a:rPr lang="zh-CN" altLang="en-US" sz="6000" b="1" dirty="0" smtClean="0">
                <a:solidFill>
                  <a:schemeClr val="bg1"/>
                </a:solidFill>
                <a:latin typeface="微软雅黑" pitchFamily="34" charset="-122"/>
                <a:ea typeface="微软雅黑" pitchFamily="34" charset="-122"/>
                <a:sym typeface="微软雅黑" pitchFamily="34" charset="-122"/>
              </a:rPr>
              <a:t>感谢各位聆听</a:t>
            </a:r>
            <a:endParaRPr lang="zh-CN" altLang="en-US" sz="6000" b="1" dirty="0">
              <a:solidFill>
                <a:schemeClr val="bg1"/>
              </a:solidFill>
              <a:latin typeface="微软雅黑" pitchFamily="34" charset="-122"/>
              <a:ea typeface="微软雅黑" pitchFamily="34" charset="-122"/>
              <a:sym typeface="微软雅黑" pitchFamily="34" charset="-122"/>
            </a:endParaRPr>
          </a:p>
        </p:txBody>
      </p:sp>
      <p:sp>
        <p:nvSpPr>
          <p:cNvPr id="19" name="文本框 18"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2930157" y="5275777"/>
            <a:ext cx="6619120" cy="646331"/>
          </a:xfrm>
          <a:prstGeom prst="rect">
            <a:avLst/>
          </a:prstGeom>
          <a:noFill/>
          <a:effectLst/>
        </p:spPr>
        <p:txBody>
          <a:bodyPr wrap="none" rtlCol="0">
            <a:spAutoFit/>
          </a:bodyPr>
          <a:lstStyle/>
          <a:p>
            <a:pPr fontAlgn="auto">
              <a:spcBef>
                <a:spcPts val="0"/>
              </a:spcBef>
              <a:spcAft>
                <a:spcPts val="0"/>
              </a:spcAft>
              <a:defRPr/>
            </a:pPr>
            <a:r>
              <a:rPr lang="zh-CN" altLang="en-US" sz="3600" b="1" dirty="0" smtClean="0">
                <a:solidFill>
                  <a:srgbClr val="3748A8"/>
                </a:solidFill>
                <a:latin typeface="微软雅黑" pitchFamily="34" charset="-122"/>
                <a:ea typeface="微软雅黑" pitchFamily="34" charset="-122"/>
                <a:sym typeface="微软雅黑" pitchFamily="34" charset="-122"/>
              </a:rPr>
              <a:t>严谨实用</a:t>
            </a:r>
            <a:r>
              <a:rPr lang="zh-CN" altLang="en-US" sz="3600" b="1" dirty="0">
                <a:solidFill>
                  <a:srgbClr val="3748A8"/>
                </a:solidFill>
                <a:latin typeface="微软雅黑" pitchFamily="34" charset="-122"/>
                <a:ea typeface="微软雅黑" pitchFamily="34" charset="-122"/>
                <a:sym typeface="微软雅黑" pitchFamily="34" charset="-122"/>
              </a:rPr>
              <a:t>框架完整动态</a:t>
            </a:r>
            <a:r>
              <a:rPr lang="en-US" altLang="zh-CN" sz="3600" b="1" dirty="0">
                <a:solidFill>
                  <a:srgbClr val="3748A8"/>
                </a:solidFill>
                <a:latin typeface="微软雅黑" pitchFamily="34" charset="-122"/>
                <a:ea typeface="微软雅黑" pitchFamily="34" charset="-122"/>
                <a:sym typeface="微软雅黑" pitchFamily="34" charset="-122"/>
              </a:rPr>
              <a:t>PPT</a:t>
            </a:r>
            <a:r>
              <a:rPr lang="zh-CN" altLang="en-US" sz="3600" b="1" dirty="0">
                <a:solidFill>
                  <a:srgbClr val="3748A8"/>
                </a:solidFill>
                <a:latin typeface="微软雅黑" pitchFamily="34" charset="-122"/>
                <a:ea typeface="微软雅黑" pitchFamily="34" charset="-122"/>
                <a:sym typeface="微软雅黑" pitchFamily="34" charset="-122"/>
              </a:rPr>
              <a:t>模板</a:t>
            </a:r>
          </a:p>
        </p:txBody>
      </p:sp>
      <p:pic>
        <p:nvPicPr>
          <p:cNvPr id="2" name="Owl City&amp;Carly Rae Jepsen-Good Time"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a:hlinkClick r:id="" action="ppaction://media"/>
          </p:cNvPr>
          <p:cNvPicPr>
            <a:picLocks noChangeAspect="1"/>
          </p:cNvPicPr>
          <p:nvPr>
            <a:videoFile r:link="rId1"/>
            <p:extLst>
              <p:ext uri="{DAA4B4D4-6D71-4841-9C94-3DE7FCFB9230}">
                <p14:media xmlns="" xmlns:p14="http://schemas.microsoft.com/office/powerpoint/2010/main" r:embed="rId5"/>
              </p:ext>
            </p:extLst>
          </p:nvPr>
        </p:nvPicPr>
        <p:blipFill>
          <a:blip r:embed="rId6" cstate="print"/>
          <a:stretch>
            <a:fillRect/>
          </a:stretch>
        </p:blipFill>
        <p:spPr>
          <a:xfrm>
            <a:off x="6095999" y="-741565"/>
            <a:ext cx="609600" cy="609600"/>
          </a:xfrm>
          <a:prstGeom prst="rect">
            <a:avLst/>
          </a:prstGeom>
        </p:spPr>
      </p:pic>
      <p:sp>
        <p:nvSpPr>
          <p:cNvPr id="3" name="e7d195523061f1c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a:t>
            </a:r>
            <a:endParaRPr lang="zh-CN" altLang="en-US" sz="100"/>
          </a:p>
        </p:txBody>
      </p:sp>
      <p:sp>
        <p:nvSpPr>
          <p:cNvPr id="15" name="任意多边形 14"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4223171" y="0"/>
            <a:ext cx="4006765" cy="4839285"/>
          </a:xfrm>
          <a:custGeom>
            <a:avLst/>
            <a:gdLst>
              <a:gd name="connsiteX0" fmla="*/ 1755596 w 4006765"/>
              <a:gd name="connsiteY0" fmla="*/ 0 h 4839285"/>
              <a:gd name="connsiteX1" fmla="*/ 4006765 w 4006765"/>
              <a:gd name="connsiteY1" fmla="*/ 0 h 4839285"/>
              <a:gd name="connsiteX2" fmla="*/ 2251169 w 4006765"/>
              <a:gd name="connsiteY2" fmla="*/ 4839285 h 4839285"/>
              <a:gd name="connsiteX3" fmla="*/ 0 w 4006765"/>
              <a:gd name="connsiteY3" fmla="*/ 4839285 h 4839285"/>
            </a:gdLst>
            <a:ahLst/>
            <a:cxnLst>
              <a:cxn ang="0">
                <a:pos x="connsiteX0" y="connsiteY0"/>
              </a:cxn>
              <a:cxn ang="0">
                <a:pos x="connsiteX1" y="connsiteY1"/>
              </a:cxn>
              <a:cxn ang="0">
                <a:pos x="connsiteX2" y="connsiteY2"/>
              </a:cxn>
              <a:cxn ang="0">
                <a:pos x="connsiteX3" y="connsiteY3"/>
              </a:cxn>
            </a:cxnLst>
            <a:rect l="l" t="t" r="r" b="b"/>
            <a:pathLst>
              <a:path w="4006765" h="4839285">
                <a:moveTo>
                  <a:pt x="1755596" y="0"/>
                </a:moveTo>
                <a:lnTo>
                  <a:pt x="4006765" y="0"/>
                </a:lnTo>
                <a:lnTo>
                  <a:pt x="2251169" y="4839285"/>
                </a:lnTo>
                <a:lnTo>
                  <a:pt x="0" y="4839285"/>
                </a:lnTo>
                <a:close/>
              </a:path>
            </a:pathLst>
          </a:cu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2797660" y="6007206"/>
            <a:ext cx="6624736" cy="0"/>
          </a:xfrm>
          <a:prstGeom prst="line">
            <a:avLst/>
          </a:prstGeom>
          <a:ln w="19050">
            <a:solidFill>
              <a:srgbClr val="202A36"/>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4828422" y="6242269"/>
            <a:ext cx="490800" cy="492972"/>
            <a:chOff x="9096726" y="250316"/>
            <a:chExt cx="626458" cy="629230"/>
          </a:xfrm>
        </p:grpSpPr>
        <p:sp>
          <p:nvSpPr>
            <p:cNvPr id="34" name="Oval 4"/>
            <p:cNvSpPr/>
            <p:nvPr/>
          </p:nvSpPr>
          <p:spPr>
            <a:xfrm>
              <a:off x="9096726" y="250316"/>
              <a:ext cx="626458" cy="62923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grpSp>
          <p:nvGrpSpPr>
            <p:cNvPr id="35" name="Group 4"/>
            <p:cNvGrpSpPr>
              <a:grpSpLocks noChangeAspect="1"/>
            </p:cNvGrpSpPr>
            <p:nvPr/>
          </p:nvGrpSpPr>
          <p:grpSpPr bwMode="auto">
            <a:xfrm>
              <a:off x="9304846" y="396473"/>
              <a:ext cx="210218" cy="336917"/>
              <a:chOff x="4638" y="-33"/>
              <a:chExt cx="667" cy="1069"/>
            </a:xfrm>
            <a:solidFill>
              <a:schemeClr val="bg1"/>
            </a:solidFill>
          </p:grpSpPr>
          <p:sp>
            <p:nvSpPr>
              <p:cNvPr id="3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zh-CN" altLang="en-US" sz="1350">
                  <a:solidFill>
                    <a:prstClr val="black"/>
                  </a:solidFill>
                </a:endParaRPr>
              </a:p>
            </p:txBody>
          </p:sp>
          <p:sp>
            <p:nvSpPr>
              <p:cNvPr id="3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zh-CN" altLang="en-US" sz="1350">
                  <a:solidFill>
                    <a:prstClr val="black"/>
                  </a:solidFill>
                </a:endParaRPr>
              </a:p>
            </p:txBody>
          </p:sp>
        </p:grpSp>
      </p:grpSp>
      <p:grpSp>
        <p:nvGrpSpPr>
          <p:cNvPr id="38" name="组合 37"/>
          <p:cNvGrpSpPr/>
          <p:nvPr/>
        </p:nvGrpSpPr>
        <p:grpSpPr>
          <a:xfrm>
            <a:off x="5506719" y="6242269"/>
            <a:ext cx="490800" cy="492972"/>
            <a:chOff x="10596810" y="-683024"/>
            <a:chExt cx="626458" cy="629230"/>
          </a:xfrm>
        </p:grpSpPr>
        <p:sp>
          <p:nvSpPr>
            <p:cNvPr id="39" name="Oval 4"/>
            <p:cNvSpPr/>
            <p:nvPr/>
          </p:nvSpPr>
          <p:spPr>
            <a:xfrm>
              <a:off x="10596810" y="-683024"/>
              <a:ext cx="626458" cy="62923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40" name="Freeform 9"/>
            <p:cNvSpPr>
              <a:spLocks noEditPoints="1"/>
            </p:cNvSpPr>
            <p:nvPr/>
          </p:nvSpPr>
          <p:spPr bwMode="auto">
            <a:xfrm rot="19469485">
              <a:off x="10730658" y="-559551"/>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41" name="组合 40"/>
          <p:cNvGrpSpPr/>
          <p:nvPr/>
        </p:nvGrpSpPr>
        <p:grpSpPr>
          <a:xfrm>
            <a:off x="6203977" y="6242269"/>
            <a:ext cx="490800" cy="492972"/>
            <a:chOff x="10596810" y="503370"/>
            <a:chExt cx="626458" cy="629230"/>
          </a:xfrm>
        </p:grpSpPr>
        <p:sp>
          <p:nvSpPr>
            <p:cNvPr id="42" name="Oval 4"/>
            <p:cNvSpPr/>
            <p:nvPr/>
          </p:nvSpPr>
          <p:spPr>
            <a:xfrm>
              <a:off x="10596810" y="503370"/>
              <a:ext cx="626458" cy="62923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43" name="Freeform 145"/>
            <p:cNvSpPr>
              <a:spLocks noEditPoints="1"/>
            </p:cNvSpPr>
            <p:nvPr/>
          </p:nvSpPr>
          <p:spPr bwMode="auto">
            <a:xfrm>
              <a:off x="10800089" y="652160"/>
              <a:ext cx="219900" cy="331651"/>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6905185" y="6242269"/>
            <a:ext cx="490800" cy="492972"/>
            <a:chOff x="10596810" y="1655498"/>
            <a:chExt cx="626458" cy="629230"/>
          </a:xfrm>
        </p:grpSpPr>
        <p:sp>
          <p:nvSpPr>
            <p:cNvPr id="45" name="Oval 4"/>
            <p:cNvSpPr/>
            <p:nvPr/>
          </p:nvSpPr>
          <p:spPr>
            <a:xfrm>
              <a:off x="10596810" y="1655498"/>
              <a:ext cx="626458" cy="629230"/>
            </a:xfrm>
            <a:prstGeom prst="ellipse">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46" name="Freeform 206"/>
            <p:cNvSpPr>
              <a:spLocks noChangeAspect="1" noEditPoints="1"/>
            </p:cNvSpPr>
            <p:nvPr/>
          </p:nvSpPr>
          <p:spPr bwMode="auto">
            <a:xfrm>
              <a:off x="10778107" y="1810635"/>
              <a:ext cx="263865"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47" name="文本框 4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906914" y="2245181"/>
            <a:ext cx="4716356" cy="1077218"/>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32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应聘人</a:t>
            </a:r>
            <a:r>
              <a:rPr lang="zh-CN" altLang="en-US" sz="32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：亮亮图文旗舰店</a:t>
            </a:r>
            <a:endParaRPr lang="en-US" altLang="zh-CN" sz="32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sp>
        <p:nvSpPr>
          <p:cNvPr id="27" name="矩形 26"/>
          <p:cNvSpPr/>
          <p:nvPr/>
        </p:nvSpPr>
        <p:spPr>
          <a:xfrm>
            <a:off x="-1209629" y="602907"/>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209630" y="1890372"/>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681474446"/>
      </p:ext>
    </p:extLst>
  </p:cSld>
  <p:clrMapOvr>
    <a:masterClrMapping/>
  </p:clrMapOvr>
  <mc:AlternateContent xmlns:mc="http://schemas.openxmlformats.org/markup-compatibility/2006">
    <mc:Choice xmlns="" xmlns:p14="http://schemas.microsoft.com/office/powerpoint/2010/main" Requires="p14">
      <p:transition spd="slow" p14:dur="3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8" presetClass="entr" presetSubtype="12"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strips(downLeft)">
                                      <p:cBhvr>
                                        <p:cTn id="9" dur="750"/>
                                        <p:tgtEl>
                                          <p:spTgt spid="21"/>
                                        </p:tgtEl>
                                      </p:cBhvr>
                                    </p:animEffect>
                                  </p:childTnLst>
                                </p:cTn>
                              </p:par>
                            </p:childTnLst>
                          </p:cTn>
                        </p:par>
                        <p:par>
                          <p:cTn id="10" fill="hold">
                            <p:stCondLst>
                              <p:cond delay="750"/>
                            </p:stCondLst>
                            <p:childTnLst>
                              <p:par>
                                <p:cTn id="11" presetID="2" presetClass="entr" presetSubtype="8" decel="28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750" fill="hold"/>
                                        <p:tgtEl>
                                          <p:spTgt spid="15"/>
                                        </p:tgtEl>
                                        <p:attrNameLst>
                                          <p:attrName>ppt_x</p:attrName>
                                        </p:attrNameLst>
                                      </p:cBhvr>
                                      <p:tavLst>
                                        <p:tav tm="0">
                                          <p:val>
                                            <p:strVal val="0-#ppt_w/2"/>
                                          </p:val>
                                        </p:tav>
                                        <p:tav tm="100000">
                                          <p:val>
                                            <p:strVal val="#ppt_x"/>
                                          </p:val>
                                        </p:tav>
                                      </p:tavLst>
                                    </p:anim>
                                    <p:anim calcmode="lin" valueType="num">
                                      <p:cBhvr additive="base">
                                        <p:cTn id="14" dur="750" fill="hold"/>
                                        <p:tgtEl>
                                          <p:spTgt spid="15"/>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childTnLst>
                          </p:cTn>
                        </p:par>
                        <p:par>
                          <p:cTn id="19" fill="hold">
                            <p:stCondLst>
                              <p:cond delay="2000"/>
                            </p:stCondLst>
                            <p:childTnLst>
                              <p:par>
                                <p:cTn id="20" presetID="25"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25" dur="1000" fill="hold"/>
                                        <p:tgtEl>
                                          <p:spTgt spid="18"/>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18"/>
                                        </p:tgtEl>
                                      </p:cBhvr>
                                    </p:animEffect>
                                  </p:childTnLst>
                                </p:cTn>
                              </p:par>
                            </p:childTnLst>
                          </p:cTn>
                        </p:par>
                        <p:par>
                          <p:cTn id="30" fill="hold">
                            <p:stCondLst>
                              <p:cond delay="3000"/>
                            </p:stCondLst>
                            <p:childTnLst>
                              <p:par>
                                <p:cTn id="31" presetID="16" presetClass="entr" presetSubtype="37"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barn(outVertical)">
                                      <p:cBhvr>
                                        <p:cTn id="33" dur="500"/>
                                        <p:tgtEl>
                                          <p:spTgt spid="47"/>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22" presetClass="entr" presetSubtype="8" fill="hold" nodeType="withEffect">
                                  <p:stCondLst>
                                    <p:cond delay="100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par>
                          <p:cTn id="43" fill="hold">
                            <p:stCondLst>
                              <p:cond delay="5000"/>
                            </p:stCondLst>
                            <p:childTnLst>
                              <p:par>
                                <p:cTn id="44" presetID="42" presetClass="entr" presetSubtype="0"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ppt_x</p:attrName>
                                        </p:attrNameLst>
                                      </p:cBhvr>
                                      <p:tavLst>
                                        <p:tav tm="0">
                                          <p:val>
                                            <p:strVal val="#ppt_x"/>
                                          </p:val>
                                        </p:tav>
                                        <p:tav tm="100000">
                                          <p:val>
                                            <p:strVal val="#ppt_x"/>
                                          </p:val>
                                        </p:tav>
                                      </p:tavLst>
                                    </p:anim>
                                    <p:anim calcmode="lin" valueType="num">
                                      <p:cBhvr>
                                        <p:cTn id="53" dur="1000" fill="hold"/>
                                        <p:tgtEl>
                                          <p:spTgt spid="38"/>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1000"/>
                                        <p:tgtEl>
                                          <p:spTgt spid="41"/>
                                        </p:tgtEl>
                                      </p:cBhvr>
                                    </p:animEffect>
                                    <p:anim calcmode="lin" valueType="num">
                                      <p:cBhvr>
                                        <p:cTn id="57" dur="1000" fill="hold"/>
                                        <p:tgtEl>
                                          <p:spTgt spid="41"/>
                                        </p:tgtEl>
                                        <p:attrNameLst>
                                          <p:attrName>ppt_x</p:attrName>
                                        </p:attrNameLst>
                                      </p:cBhvr>
                                      <p:tavLst>
                                        <p:tav tm="0">
                                          <p:val>
                                            <p:strVal val="#ppt_x"/>
                                          </p:val>
                                        </p:tav>
                                        <p:tav tm="100000">
                                          <p:val>
                                            <p:strVal val="#ppt_x"/>
                                          </p:val>
                                        </p:tav>
                                      </p:tavLst>
                                    </p:anim>
                                    <p:anim calcmode="lin" valueType="num">
                                      <p:cBhvr>
                                        <p:cTn id="58" dur="1000" fill="hold"/>
                                        <p:tgtEl>
                                          <p:spTgt spid="4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1000"/>
                                        <p:tgtEl>
                                          <p:spTgt spid="44"/>
                                        </p:tgtEl>
                                      </p:cBhvr>
                                    </p:animEffect>
                                    <p:anim calcmode="lin" valueType="num">
                                      <p:cBhvr>
                                        <p:cTn id="62" dur="1000" fill="hold"/>
                                        <p:tgtEl>
                                          <p:spTgt spid="44"/>
                                        </p:tgtEl>
                                        <p:attrNameLst>
                                          <p:attrName>ppt_x</p:attrName>
                                        </p:attrNameLst>
                                      </p:cBhvr>
                                      <p:tavLst>
                                        <p:tav tm="0">
                                          <p:val>
                                            <p:strVal val="#ppt_x"/>
                                          </p:val>
                                        </p:tav>
                                        <p:tav tm="100000">
                                          <p:val>
                                            <p:strVal val="#ppt_x"/>
                                          </p:val>
                                        </p:tav>
                                      </p:tavLst>
                                    </p:anim>
                                    <p:anim calcmode="lin" valueType="num">
                                      <p:cBhvr>
                                        <p:cTn id="6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64" repeatCount="indefinite" fill="hold" display="0">
                  <p:stCondLst>
                    <p:cond delay="indefinite"/>
                  </p:stCondLst>
                  <p:endCondLst>
                    <p:cond evt="onStopAudio" delay="0">
                      <p:tgtEl>
                        <p:sldTgt/>
                      </p:tgtEl>
                    </p:cond>
                  </p:endCondLst>
                </p:cTn>
                <p:tgtEl>
                  <p:spTgt spid="2"/>
                </p:tgtEl>
              </p:cMediaNode>
            </p:video>
          </p:childTnLst>
        </p:cTn>
      </p:par>
    </p:tnLst>
    <p:bldLst>
      <p:bldP spid="22" grpId="0" animBg="1"/>
      <p:bldP spid="18" grpId="0"/>
      <p:bldP spid="19" grpId="0"/>
      <p:bldP spid="15" grpId="0" animBg="1"/>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1E63"/>
        </a:solidFill>
        <a:effectLst/>
      </p:bgPr>
    </p:bg>
    <p:spTree>
      <p:nvGrpSpPr>
        <p:cNvPr id="1" name=""/>
        <p:cNvGrpSpPr/>
        <p:nvPr/>
      </p:nvGrpSpPr>
      <p:grpSpPr>
        <a:xfrm>
          <a:off x="0" y="0"/>
          <a:ext cx="0" cy="0"/>
          <a:chOff x="0" y="0"/>
          <a:chExt cx="0" cy="0"/>
        </a:xfrm>
      </p:grpSpPr>
      <p:sp>
        <p:nvSpPr>
          <p:cNvPr id="6" name="矩形 5"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0" y="-1"/>
            <a:ext cx="12192000" cy="3414713"/>
          </a:xfrm>
          <a:prstGeom prst="rect">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GrpSpPr/>
          <p:nvPr/>
        </p:nvGrpSpPr>
        <p:grpSpPr>
          <a:xfrm>
            <a:off x="5029201" y="2144208"/>
            <a:ext cx="2104572" cy="2297194"/>
            <a:chOff x="5029201" y="2144208"/>
            <a:chExt cx="2104572" cy="2297194"/>
          </a:xfrm>
        </p:grpSpPr>
        <p:sp>
          <p:nvSpPr>
            <p:cNvPr id="8" name="椭圆 7"/>
            <p:cNvSpPr/>
            <p:nvPr/>
          </p:nvSpPr>
          <p:spPr>
            <a:xfrm>
              <a:off x="5029201" y="2336830"/>
              <a:ext cx="2104572" cy="210457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5557144" y="2144208"/>
              <a:ext cx="1048685" cy="2062103"/>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9600" b="1" dirty="0" smtClean="0">
                  <a:solidFill>
                    <a:srgbClr val="3748A8"/>
                  </a:solidFill>
                  <a:latin typeface="Agency FB" panose="020B0503020202020204" pitchFamily="34" charset="0"/>
                  <a:ea typeface="幼圆" panose="02010509060101010101" pitchFamily="49" charset="-122"/>
                  <a:cs typeface="Kartika" panose="02020503030404060203" pitchFamily="18" charset="0"/>
                </a:rPr>
                <a:t>01</a:t>
              </a:r>
              <a:endParaRPr lang="en-US" altLang="zh-CN" sz="9600" b="1" dirty="0">
                <a:solidFill>
                  <a:srgbClr val="3748A8"/>
                </a:solidFill>
                <a:latin typeface="Agency FB" panose="020B0503020202020204" pitchFamily="34" charset="0"/>
                <a:ea typeface="幼圆" panose="02010509060101010101" pitchFamily="49" charset="-122"/>
                <a:cs typeface="Kartika" panose="02020503030404060203" pitchFamily="18" charset="0"/>
              </a:endParaRPr>
            </a:p>
          </p:txBody>
        </p:sp>
      </p:grpSp>
      <p:sp>
        <p:nvSpPr>
          <p:cNvPr id="11" name="文本框 1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4142493" y="664315"/>
            <a:ext cx="3877985" cy="1200329"/>
          </a:xfrm>
          <a:prstGeom prst="rect">
            <a:avLst/>
          </a:prstGeom>
          <a:noFill/>
        </p:spPr>
        <p:txBody>
          <a:bodyPr wrap="none" rtlCol="0">
            <a:spAutoFit/>
          </a:bodyPr>
          <a:lstStyle/>
          <a:p>
            <a:pPr algn="ctr">
              <a:spcBef>
                <a:spcPts val="500"/>
              </a:spcBef>
              <a:spcAft>
                <a:spcPts val="0"/>
              </a:spcAft>
              <a:defRPr/>
            </a:pPr>
            <a:r>
              <a:rPr lang="zh-CN" altLang="en-US" sz="7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基本</a:t>
            </a:r>
            <a:r>
              <a:rPr lang="zh-CN" altLang="en-US" sz="72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资料</a:t>
            </a:r>
            <a:endParaRPr lang="zh-CN" altLang="en-US" sz="7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3305461" y="5174170"/>
            <a:ext cx="5581080" cy="830997"/>
          </a:xfrm>
          <a:prstGeom prst="rect">
            <a:avLst/>
          </a:prstGeom>
          <a:noFill/>
          <a:effectLst/>
        </p:spPr>
        <p:txBody>
          <a:bodyPr wrap="none" rtlCol="0">
            <a:spAutoFit/>
          </a:bodyPr>
          <a:lstStyle/>
          <a:p>
            <a:pPr algn="ctr">
              <a:spcAft>
                <a:spcPts val="0"/>
              </a:spcAft>
              <a:defRPr/>
            </a:pPr>
            <a:r>
              <a:rPr lang="en-US" altLang="zh-CN" sz="4800" b="1" dirty="0">
                <a:solidFill>
                  <a:schemeClr val="bg1"/>
                </a:solidFill>
              </a:rPr>
              <a:t>BASIC INFORMATION</a:t>
            </a:r>
            <a:endParaRPr lang="zh-CN" altLang="zh-CN" sz="4800" kern="1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e7d195523061f1c0"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a:t>
            </a:r>
            <a:endParaRPr lang="zh-CN" altLang="en-US" sz="100"/>
          </a:p>
        </p:txBody>
      </p:sp>
      <p:sp>
        <p:nvSpPr>
          <p:cNvPr id="13" name="矩形 12"/>
          <p:cNvSpPr/>
          <p:nvPr/>
        </p:nvSpPr>
        <p:spPr>
          <a:xfrm>
            <a:off x="-1209629" y="602907"/>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09630" y="1890372"/>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505401057"/>
      </p:ext>
    </p:extLst>
  </p:cSld>
  <p:clrMapOvr>
    <a:masterClrMapping/>
  </p:clrMapOvr>
  <mc:AlternateContent xmlns:mc="http://schemas.openxmlformats.org/markup-compatibility/2006">
    <mc:Choice xmlns=""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7"/>
                                        </p:tgtEl>
                                      </p:cBhvr>
                                    </p:animEffect>
                                  </p:childTnLst>
                                </p:cTn>
                              </p:par>
                            </p:childTnLst>
                          </p:cTn>
                        </p:par>
                        <p:par>
                          <p:cTn id="19" fill="hold">
                            <p:stCondLst>
                              <p:cond delay="1500"/>
                            </p:stCondLst>
                            <p:childTnLst>
                              <p:par>
                                <p:cTn id="20" presetID="52"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Scale>
                                      <p:cBhvr>
                                        <p:cTn id="22"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1"/>
                                        </p:tgtEl>
                                        <p:attrNameLst>
                                          <p:attrName>ppt_x</p:attrName>
                                          <p:attrName>ppt_y</p:attrName>
                                        </p:attrNameLst>
                                      </p:cBhvr>
                                    </p:animMotion>
                                    <p:animEffect transition="in" filter="fade">
                                      <p:cBhvr>
                                        <p:cTn id="24" dur="1000"/>
                                        <p:tgtEl>
                                          <p:spTgt spid="11"/>
                                        </p:tgtEl>
                                      </p:cBhvr>
                                    </p:animEffect>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p:nvPr/>
        </p:nvSpPr>
        <p:spPr>
          <a:xfrm>
            <a:off x="7761903" y="0"/>
            <a:ext cx="2743200" cy="6858000"/>
          </a:xfrm>
          <a:prstGeom prst="rect">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GrpSpPr/>
          <p:nvPr/>
        </p:nvGrpSpPr>
        <p:grpSpPr>
          <a:xfrm>
            <a:off x="6419335" y="1599518"/>
            <a:ext cx="5486398" cy="3185651"/>
            <a:chOff x="4213409" y="1156218"/>
            <a:chExt cx="3795500" cy="2203839"/>
          </a:xfrm>
        </p:grpSpPr>
        <p:pic>
          <p:nvPicPr>
            <p:cNvPr id="55" name="图片 54"/>
            <p:cNvPicPr>
              <a:picLocks noChangeAspect="1"/>
            </p:cNvPicPr>
            <p:nvPr/>
          </p:nvPicPr>
          <p:blipFill rotWithShape="1">
            <a:blip r:embed="rId3" cstate="print">
              <a:extLst>
                <a:ext uri="{28A0092B-C50C-407E-A947-70E740481C1C}">
                  <a14:useLocalDpi xmlns="" xmlns:a14="http://schemas.microsoft.com/office/drawing/2010/main" val="0"/>
                </a:ext>
              </a:extLst>
            </a:blip>
            <a:srcRect l="11023" t="10559" r="10537" b="13530"/>
            <a:stretch/>
          </p:blipFill>
          <p:spPr>
            <a:xfrm>
              <a:off x="4213409" y="1156218"/>
              <a:ext cx="3795500" cy="2203839"/>
            </a:xfrm>
            <a:prstGeom prst="rect">
              <a:avLst/>
            </a:prstGeom>
          </p:spPr>
        </p:pic>
        <p:sp>
          <p:nvSpPr>
            <p:cNvPr id="56" name="矩形 55"/>
            <p:cNvSpPr/>
            <p:nvPr/>
          </p:nvSpPr>
          <p:spPr>
            <a:xfrm>
              <a:off x="4725159" y="1376137"/>
              <a:ext cx="2772000" cy="176400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GrpSpPr/>
          <p:nvPr/>
        </p:nvGrpSpPr>
        <p:grpSpPr>
          <a:xfrm>
            <a:off x="1606904" y="887374"/>
            <a:ext cx="4059006" cy="768416"/>
            <a:chOff x="784457" y="1077618"/>
            <a:chExt cx="4059006" cy="768416"/>
          </a:xfrm>
        </p:grpSpPr>
        <p:sp>
          <p:nvSpPr>
            <p:cNvPr id="58" name="圆角矩形 57"/>
            <p:cNvSpPr/>
            <p:nvPr/>
          </p:nvSpPr>
          <p:spPr>
            <a:xfrm>
              <a:off x="784457" y="1077619"/>
              <a:ext cx="4059006" cy="768415"/>
            </a:xfrm>
            <a:prstGeom prst="roundRect">
              <a:avLst/>
            </a:pr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flipH="1">
              <a:off x="1695705" y="1077618"/>
              <a:ext cx="2236510" cy="707886"/>
            </a:xfrm>
            <a:prstGeom prst="rect">
              <a:avLst/>
            </a:prstGeom>
          </p:spPr>
          <p:txBody>
            <a:bodyPr wrap="none">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竞聘宣言</a:t>
              </a:r>
              <a:endParaRPr lang="zh-CN" altLang="zh-CN" sz="4000" dirty="0">
                <a:solidFill>
                  <a:schemeClr val="bg1"/>
                </a:solidFill>
                <a:latin typeface="微软雅黑" panose="020B0503020204020204" pitchFamily="34" charset="-122"/>
                <a:ea typeface="微软雅黑" panose="020B0503020204020204" pitchFamily="34" charset="-122"/>
              </a:endParaRPr>
            </a:p>
          </p:txBody>
        </p:sp>
      </p:grpSp>
      <p:cxnSp>
        <p:nvCxnSpPr>
          <p:cNvPr id="60" name="直接连接符 59"/>
          <p:cNvCxnSpPr/>
          <p:nvPr/>
        </p:nvCxnSpPr>
        <p:spPr>
          <a:xfrm>
            <a:off x="1640024" y="1939777"/>
            <a:ext cx="3960000" cy="0"/>
          </a:xfrm>
          <a:prstGeom prst="line">
            <a:avLst/>
          </a:prstGeom>
          <a:ln w="19050">
            <a:solidFill>
              <a:srgbClr val="414455"/>
            </a:solidFill>
            <a:prstDash val="sys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661117" y="2040567"/>
            <a:ext cx="3960058" cy="523220"/>
          </a:xfrm>
          <a:prstGeom prst="rect">
            <a:avLst/>
          </a:prstGeom>
        </p:spPr>
        <p:txBody>
          <a:bodyPr wrap="none">
            <a:spAutoFit/>
          </a:bodyPr>
          <a:lstStyle/>
          <a:p>
            <a:r>
              <a:rPr lang="en-US" altLang="zh-CN" sz="2800" b="1" dirty="0" smtClean="0">
                <a:solidFill>
                  <a:srgbClr val="202A36"/>
                </a:solidFill>
              </a:rPr>
              <a:t>MAKING A DECLARATION</a:t>
            </a:r>
            <a:endParaRPr lang="zh-CN" altLang="en-US" sz="2800" dirty="0">
              <a:solidFill>
                <a:srgbClr val="202A36"/>
              </a:solidFill>
            </a:endParaRPr>
          </a:p>
        </p:txBody>
      </p:sp>
      <p:sp>
        <p:nvSpPr>
          <p:cNvPr id="62" name="矩形 61"/>
          <p:cNvSpPr/>
          <p:nvPr/>
        </p:nvSpPr>
        <p:spPr>
          <a:xfrm>
            <a:off x="1567796" y="2948564"/>
            <a:ext cx="4104456" cy="3000821"/>
          </a:xfrm>
          <a:prstGeom prst="rect">
            <a:avLst/>
          </a:prstGeom>
        </p:spPr>
        <p:txBody>
          <a:bodyPr wrap="square">
            <a:spAutoFit/>
          </a:bodyPr>
          <a:lstStyle/>
          <a:p>
            <a:pP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我想</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我应该一个成为一个实干家，不需要那些美丽的辞藻来修饰。工作锻炼了我，生活造就了我。</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戴尔卡耐基说过：不要怕推销自己，只要你自信，认为自己能行有才华，你就应该认为自己能够胜任这份工作以及职位，并承</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担</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相应的义务和压力。</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95919322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ppt_x"/>
                                          </p:val>
                                        </p:tav>
                                        <p:tav tm="100000">
                                          <p:val>
                                            <p:strVal val="#ppt_x"/>
                                          </p:val>
                                        </p:tav>
                                      </p:tavLst>
                                    </p:anim>
                                    <p:anim calcmode="lin" valueType="num">
                                      <p:cBhvr additive="base">
                                        <p:cTn id="8" dur="1000" fill="hold"/>
                                        <p:tgtEl>
                                          <p:spTgt spid="5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6" presetClass="entr" presetSubtype="42" fill="hold" grpId="0" nodeType="after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arn(outHorizontal)">
                                      <p:cBhvr>
                                        <p:cTn id="12" dur="500"/>
                                        <p:tgtEl>
                                          <p:spTgt spid="53"/>
                                        </p:tgtEl>
                                      </p:cBhvr>
                                    </p:animEffect>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par>
                                <p:cTn id="17" presetID="22" presetClass="entr" presetSubtype="8" fill="hold" nodeType="withEffect">
                                  <p:stCondLst>
                                    <p:cond delay="100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3000"/>
                            </p:stCondLst>
                            <p:childTnLst>
                              <p:par>
                                <p:cTn id="21" presetID="2" presetClass="entr" presetSubtype="4"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childTnLst>
                          </p:cTn>
                        </p:par>
                        <p:par>
                          <p:cTn id="25" fill="hold">
                            <p:stCondLst>
                              <p:cond delay="35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2"/>
                                        </p:tgtEl>
                                        <p:attrNameLst>
                                          <p:attrName>style.visibility</p:attrName>
                                        </p:attrNameLst>
                                      </p:cBhvr>
                                      <p:to>
                                        <p:strVal val="visible"/>
                                      </p:to>
                                    </p:set>
                                    <p:anim by="(-#ppt_w*2)" calcmode="lin" valueType="num">
                                      <p:cBhvr rctx="PPT">
                                        <p:cTn id="28" dur="500" autoRev="1" fill="hold">
                                          <p:stCondLst>
                                            <p:cond delay="0"/>
                                          </p:stCondLst>
                                        </p:cTn>
                                        <p:tgtEl>
                                          <p:spTgt spid="62"/>
                                        </p:tgtEl>
                                        <p:attrNameLst>
                                          <p:attrName>ppt_w</p:attrName>
                                        </p:attrNameLst>
                                      </p:cBhvr>
                                    </p:anim>
                                    <p:anim by="(#ppt_w*0.50)" calcmode="lin" valueType="num">
                                      <p:cBhvr>
                                        <p:cTn id="29" dur="500" decel="50000" autoRev="1" fill="hold">
                                          <p:stCondLst>
                                            <p:cond delay="0"/>
                                          </p:stCondLst>
                                        </p:cTn>
                                        <p:tgtEl>
                                          <p:spTgt spid="62"/>
                                        </p:tgtEl>
                                        <p:attrNameLst>
                                          <p:attrName>ppt_x</p:attrName>
                                        </p:attrNameLst>
                                      </p:cBhvr>
                                    </p:anim>
                                    <p:anim from="(-#ppt_h/2)" to="(#ppt_y)" calcmode="lin" valueType="num">
                                      <p:cBhvr>
                                        <p:cTn id="30" dur="1000" fill="hold">
                                          <p:stCondLst>
                                            <p:cond delay="0"/>
                                          </p:stCondLst>
                                        </p:cTn>
                                        <p:tgtEl>
                                          <p:spTgt spid="62"/>
                                        </p:tgtEl>
                                        <p:attrNameLst>
                                          <p:attrName>ppt_y</p:attrName>
                                        </p:attrNameLst>
                                      </p:cBhvr>
                                    </p:anim>
                                    <p:animRot by="21600000">
                                      <p:cBhvr>
                                        <p:cTn id="31" dur="1000" fill="hold">
                                          <p:stCondLst>
                                            <p:cond delay="0"/>
                                          </p:stCondLst>
                                        </p:cTn>
                                        <p:tgtEl>
                                          <p:spTgt spid="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1" grpId="0"/>
      <p:bldP spid="6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基本信息</a:t>
            </a:r>
            <a:endParaRPr lang="zh-CN" altLang="en-US" sz="5400" b="1" dirty="0">
              <a:solidFill>
                <a:schemeClr val="bg1"/>
              </a:solidFill>
              <a:latin typeface="微软雅黑" pitchFamily="34" charset="-122"/>
              <a:ea typeface="微软雅黑" pitchFamily="34" charset="-122"/>
            </a:endParaRPr>
          </a:p>
        </p:txBody>
      </p:sp>
      <p:sp>
        <p:nvSpPr>
          <p:cNvPr id="29" name="矩形 28"/>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532187" y="2255511"/>
            <a:ext cx="5376000" cy="288000"/>
          </a:xfrm>
          <a:prstGeom prst="rect">
            <a:avLst/>
          </a:prstGeom>
          <a:noFill/>
        </p:spPr>
        <p:txBody>
          <a:bodyPr wrap="none" anchor="ctr">
            <a:noAutofit/>
          </a:bodyPr>
          <a:lstStyle/>
          <a:p>
            <a:pPr>
              <a:lnSpc>
                <a:spcPct val="130000"/>
              </a:lnSpc>
              <a:defRPr/>
            </a:pP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姓名</a:t>
            </a:r>
            <a:r>
              <a:rPr lang="zh-CN" altLang="en-US" sz="1600" dirty="0" smtClean="0">
                <a:solidFill>
                  <a:srgbClr val="56505A"/>
                </a:solidFill>
                <a:latin typeface="微软雅黑" panose="020B0503020204020204" pitchFamily="34" charset="-122"/>
                <a:ea typeface="微软雅黑" panose="020B0503020204020204" pitchFamily="34" charset="-122"/>
                <a:cs typeface="+mn-ea"/>
                <a:sym typeface="+mn-lt"/>
              </a:rPr>
              <a:t>：亮亮图文旗舰店                   </a:t>
            </a: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性别：男</a:t>
            </a:r>
            <a:endParaRPr lang="en-US" altLang="zh-CN" sz="1600" dirty="0">
              <a:solidFill>
                <a:srgbClr val="56505A"/>
              </a:solidFill>
              <a:latin typeface="微软雅黑" panose="020B0503020204020204" pitchFamily="34" charset="-122"/>
              <a:ea typeface="微软雅黑" panose="020B0503020204020204" pitchFamily="34" charset="-122"/>
              <a:cs typeface="+mn-ea"/>
              <a:sym typeface="+mn-lt"/>
            </a:endParaRPr>
          </a:p>
        </p:txBody>
      </p:sp>
      <p:sp>
        <p:nvSpPr>
          <p:cNvPr id="32" name="矩形 31"/>
          <p:cNvSpPr/>
          <p:nvPr/>
        </p:nvSpPr>
        <p:spPr>
          <a:xfrm>
            <a:off x="5532187" y="2671087"/>
            <a:ext cx="5376000" cy="288000"/>
          </a:xfrm>
          <a:prstGeom prst="rect">
            <a:avLst/>
          </a:prstGeom>
          <a:solidFill>
            <a:srgbClr val="3748A8"/>
          </a:solidFill>
          <a:effectLst>
            <a:innerShdw blurRad="114300" dist="50800" dir="13500000">
              <a:prstClr val="black">
                <a:alpha val="5000"/>
              </a:prstClr>
            </a:innerShdw>
          </a:effectLst>
        </p:spPr>
        <p:txBody>
          <a:bodyPr wrap="none" anchor="ctr">
            <a:noAutofit/>
          </a:bodyPr>
          <a:lstStyle/>
          <a:p>
            <a:pPr>
              <a:lnSpc>
                <a:spcPct val="130000"/>
              </a:lnSpc>
              <a:defRPr/>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年龄：</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25</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岁                               民族：汉族</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5532187" y="3086663"/>
            <a:ext cx="5376000" cy="288000"/>
          </a:xfrm>
          <a:prstGeom prst="rect">
            <a:avLst/>
          </a:prstGeom>
          <a:noFill/>
        </p:spPr>
        <p:txBody>
          <a:bodyPr wrap="none" anchor="ctr">
            <a:noAutofit/>
          </a:bodyPr>
          <a:lstStyle/>
          <a:p>
            <a:pPr>
              <a:lnSpc>
                <a:spcPct val="130000"/>
              </a:lnSpc>
              <a:defRPr/>
            </a:pP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体重：</a:t>
            </a:r>
            <a:r>
              <a:rPr lang="en-US" altLang="zh-CN" sz="1600" dirty="0">
                <a:solidFill>
                  <a:srgbClr val="56505A"/>
                </a:solidFill>
                <a:latin typeface="微软雅黑" panose="020B0503020204020204" pitchFamily="34" charset="-122"/>
                <a:ea typeface="微软雅黑" panose="020B0503020204020204" pitchFamily="34" charset="-122"/>
                <a:cs typeface="+mn-ea"/>
                <a:sym typeface="+mn-lt"/>
              </a:rPr>
              <a:t>75kg</a:t>
            </a: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                               身高：</a:t>
            </a:r>
            <a:r>
              <a:rPr lang="en-US" altLang="zh-CN" sz="1600" dirty="0">
                <a:solidFill>
                  <a:srgbClr val="56505A"/>
                </a:solidFill>
                <a:latin typeface="微软雅黑" panose="020B0503020204020204" pitchFamily="34" charset="-122"/>
                <a:ea typeface="微软雅黑" panose="020B0503020204020204" pitchFamily="34" charset="-122"/>
                <a:cs typeface="+mn-ea"/>
                <a:sym typeface="+mn-lt"/>
              </a:rPr>
              <a:t>186cm</a:t>
            </a:r>
          </a:p>
        </p:txBody>
      </p:sp>
      <p:sp>
        <p:nvSpPr>
          <p:cNvPr id="34" name="矩形 33"/>
          <p:cNvSpPr/>
          <p:nvPr/>
        </p:nvSpPr>
        <p:spPr>
          <a:xfrm>
            <a:off x="5532187" y="3502239"/>
            <a:ext cx="5376000" cy="288000"/>
          </a:xfrm>
          <a:prstGeom prst="rect">
            <a:avLst/>
          </a:prstGeom>
          <a:solidFill>
            <a:srgbClr val="EA1E63"/>
          </a:solidFill>
          <a:effectLst>
            <a:innerShdw blurRad="114300" dist="50800" dir="13500000">
              <a:prstClr val="black">
                <a:alpha val="5000"/>
              </a:prstClr>
            </a:innerShdw>
          </a:effectLst>
        </p:spPr>
        <p:txBody>
          <a:bodyPr wrap="none" anchor="ctr">
            <a:noAutofit/>
          </a:bodyPr>
          <a:lstStyle/>
          <a:p>
            <a:pPr>
              <a:lnSpc>
                <a:spcPct val="130000"/>
              </a:lnSpc>
              <a:defRPr/>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籍贯：上海                               学历：硕士</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5532187" y="3917815"/>
            <a:ext cx="5376000" cy="288000"/>
          </a:xfrm>
          <a:prstGeom prst="rect">
            <a:avLst/>
          </a:prstGeom>
          <a:noFill/>
        </p:spPr>
        <p:txBody>
          <a:bodyPr wrap="none" anchor="ctr">
            <a:noAutofit/>
          </a:bodyPr>
          <a:lstStyle/>
          <a:p>
            <a:pPr>
              <a:lnSpc>
                <a:spcPct val="130000"/>
              </a:lnSpc>
              <a:defRPr/>
            </a:pP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婚姻状况：未婚                        政治面貌：党员</a:t>
            </a:r>
            <a:endParaRPr lang="en-US" altLang="zh-CN" sz="1600" dirty="0">
              <a:solidFill>
                <a:srgbClr val="56505A"/>
              </a:solidFill>
              <a:latin typeface="微软雅黑" panose="020B0503020204020204" pitchFamily="34" charset="-122"/>
              <a:ea typeface="微软雅黑" panose="020B0503020204020204" pitchFamily="34" charset="-122"/>
              <a:cs typeface="+mn-ea"/>
              <a:sym typeface="+mn-lt"/>
            </a:endParaRPr>
          </a:p>
        </p:txBody>
      </p:sp>
      <p:sp>
        <p:nvSpPr>
          <p:cNvPr id="36" name="矩形 35"/>
          <p:cNvSpPr/>
          <p:nvPr/>
        </p:nvSpPr>
        <p:spPr>
          <a:xfrm>
            <a:off x="5532187" y="4333391"/>
            <a:ext cx="5376000" cy="288000"/>
          </a:xfrm>
          <a:prstGeom prst="rect">
            <a:avLst/>
          </a:prstGeom>
          <a:solidFill>
            <a:srgbClr val="3748A8"/>
          </a:solidFill>
          <a:effectLst>
            <a:innerShdw blurRad="114300" dist="50800" dir="13500000">
              <a:prstClr val="black">
                <a:alpha val="5000"/>
              </a:prstClr>
            </a:innerShdw>
          </a:effectLst>
        </p:spPr>
        <p:txBody>
          <a:bodyPr wrap="none" anchor="ctr">
            <a:noAutofit/>
          </a:bodyPr>
          <a:lstStyle/>
          <a:p>
            <a:pPr>
              <a:lnSpc>
                <a:spcPct val="130000"/>
              </a:lnSpc>
              <a:defRPr/>
            </a:pPr>
            <a:r>
              <a:rPr lang="zh-CN" altLang="en-US" sz="1600" dirty="0">
                <a:solidFill>
                  <a:prstClr val="white"/>
                </a:solidFill>
                <a:latin typeface="微软雅黑" panose="020B0503020204020204" pitchFamily="34" charset="-122"/>
                <a:ea typeface="微软雅黑" panose="020B0503020204020204" pitchFamily="34" charset="-122"/>
                <a:cs typeface="+mn-ea"/>
                <a:sym typeface="+mn-lt"/>
              </a:rPr>
              <a:t>联系方式：</a:t>
            </a:r>
            <a:r>
              <a:rPr lang="en-US" altLang="zh-CN" sz="1600" dirty="0">
                <a:solidFill>
                  <a:prstClr val="white"/>
                </a:solidFill>
                <a:latin typeface="微软雅黑" panose="020B0503020204020204" pitchFamily="34" charset="-122"/>
                <a:ea typeface="微软雅黑" panose="020B0503020204020204" pitchFamily="34" charset="-122"/>
                <a:cs typeface="+mn-ea"/>
                <a:sym typeface="+mn-lt"/>
              </a:rPr>
              <a:t>1234567890</a:t>
            </a:r>
          </a:p>
        </p:txBody>
      </p:sp>
      <p:sp>
        <p:nvSpPr>
          <p:cNvPr id="37" name="矩形 36"/>
          <p:cNvSpPr/>
          <p:nvPr/>
        </p:nvSpPr>
        <p:spPr>
          <a:xfrm>
            <a:off x="5532187" y="4748967"/>
            <a:ext cx="5376000" cy="288000"/>
          </a:xfrm>
          <a:prstGeom prst="rect">
            <a:avLst/>
          </a:prstGeom>
          <a:noFill/>
        </p:spPr>
        <p:txBody>
          <a:bodyPr wrap="none" anchor="ctr">
            <a:noAutofit/>
          </a:bodyPr>
          <a:lstStyle/>
          <a:p>
            <a:pPr>
              <a:lnSpc>
                <a:spcPct val="130000"/>
              </a:lnSpc>
              <a:defRPr/>
            </a:pP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电子邮箱：</a:t>
            </a:r>
            <a:r>
              <a:rPr lang="en-US" altLang="zh-CN" sz="1600" dirty="0">
                <a:solidFill>
                  <a:srgbClr val="56505A"/>
                </a:solidFill>
                <a:latin typeface="微软雅黑" panose="020B0503020204020204" pitchFamily="34" charset="-122"/>
                <a:ea typeface="微软雅黑" panose="020B0503020204020204" pitchFamily="34" charset="-122"/>
                <a:cs typeface="+mn-ea"/>
                <a:sym typeface="+mn-lt"/>
              </a:rPr>
              <a:t>Mikl@163.com</a:t>
            </a:r>
          </a:p>
        </p:txBody>
      </p:sp>
      <p:sp>
        <p:nvSpPr>
          <p:cNvPr id="38" name="矩形 37"/>
          <p:cNvSpPr/>
          <p:nvPr/>
        </p:nvSpPr>
        <p:spPr>
          <a:xfrm>
            <a:off x="5532187" y="5164543"/>
            <a:ext cx="5376000" cy="288000"/>
          </a:xfrm>
          <a:prstGeom prst="rect">
            <a:avLst/>
          </a:prstGeom>
          <a:solidFill>
            <a:srgbClr val="EA1E63"/>
          </a:solidFill>
          <a:effectLst>
            <a:innerShdw blurRad="114300" dist="50800" dir="13500000">
              <a:prstClr val="black">
                <a:alpha val="5000"/>
              </a:prstClr>
            </a:innerShdw>
          </a:effectLst>
        </p:spPr>
        <p:txBody>
          <a:bodyPr wrap="none" anchor="ctr">
            <a:noAutofit/>
          </a:bodyPr>
          <a:lstStyle/>
          <a:p>
            <a:pPr>
              <a:lnSpc>
                <a:spcPct val="130000"/>
              </a:lnSpc>
              <a:defRPr/>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现在住址：深圳宝安新区</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39" name="组合 38"/>
          <p:cNvGrpSpPr/>
          <p:nvPr/>
        </p:nvGrpSpPr>
        <p:grpSpPr>
          <a:xfrm>
            <a:off x="1400016" y="1889654"/>
            <a:ext cx="3476785" cy="4056322"/>
            <a:chOff x="639387" y="1688482"/>
            <a:chExt cx="3748425" cy="3729343"/>
          </a:xfrm>
        </p:grpSpPr>
        <p:sp>
          <p:nvSpPr>
            <p:cNvPr id="40" name="矩形 39"/>
            <p:cNvSpPr/>
            <p:nvPr/>
          </p:nvSpPr>
          <p:spPr>
            <a:xfrm>
              <a:off x="639387" y="1688482"/>
              <a:ext cx="3748425" cy="3729343"/>
            </a:xfrm>
            <a:prstGeom prst="rect">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bwMode="auto">
            <a:xfrm>
              <a:off x="785600" y="1812943"/>
              <a:ext cx="3456000" cy="3456000"/>
            </a:xfrm>
            <a:prstGeom prst="roundRect">
              <a:avLst>
                <a:gd name="adj" fmla="val 0"/>
              </a:avLst>
            </a:prstGeom>
            <a:blipFill dpi="0" rotWithShape="1">
              <a:blip r:embed="rId4" cstate="print"/>
              <a:srcRect/>
              <a:stretch>
                <a:fillRect/>
              </a:stretch>
            </a:blipFill>
            <a:ln w="38100">
              <a:solidFill>
                <a:srgbClr val="FCFC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grpSp>
    </p:spTree>
    <p:extLst>
      <p:ext uri="{BB962C8B-B14F-4D97-AF65-F5344CB8AC3E}">
        <p14:creationId xmlns="" xmlns:p14="http://schemas.microsoft.com/office/powerpoint/2010/main" val="214531545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strips(downRight)">
                                      <p:cBhvr>
                                        <p:cTn id="7" dur="500"/>
                                        <p:tgtEl>
                                          <p:spTgt spid="39"/>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900" decel="100000" fill="hold"/>
                                        <p:tgtEl>
                                          <p:spTgt spid="31"/>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5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900" decel="100000" fill="hold"/>
                                        <p:tgtEl>
                                          <p:spTgt spid="32"/>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10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900" decel="100000" fill="hold"/>
                                        <p:tgtEl>
                                          <p:spTgt spid="3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150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900" decel="100000" fill="hold"/>
                                        <p:tgtEl>
                                          <p:spTgt spid="34"/>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20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anim calcmode="lin" valueType="num">
                                      <p:cBhvr>
                                        <p:cTn id="36" dur="1000" fill="hold"/>
                                        <p:tgtEl>
                                          <p:spTgt spid="35"/>
                                        </p:tgtEl>
                                        <p:attrNameLst>
                                          <p:attrName>ppt_x</p:attrName>
                                        </p:attrNameLst>
                                      </p:cBhvr>
                                      <p:tavLst>
                                        <p:tav tm="0">
                                          <p:val>
                                            <p:strVal val="#ppt_x"/>
                                          </p:val>
                                        </p:tav>
                                        <p:tav tm="100000">
                                          <p:val>
                                            <p:strVal val="#ppt_x"/>
                                          </p:val>
                                        </p:tav>
                                      </p:tavLst>
                                    </p:anim>
                                    <p:anim calcmode="lin" valueType="num">
                                      <p:cBhvr>
                                        <p:cTn id="37" dur="900" decel="100000" fill="hold"/>
                                        <p:tgtEl>
                                          <p:spTgt spid="35"/>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250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900" decel="100000" fill="hold"/>
                                        <p:tgtEl>
                                          <p:spTgt spid="3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3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anim calcmode="lin" valueType="num">
                                      <p:cBhvr>
                                        <p:cTn id="48" dur="1000" fill="hold"/>
                                        <p:tgtEl>
                                          <p:spTgt spid="37"/>
                                        </p:tgtEl>
                                        <p:attrNameLst>
                                          <p:attrName>ppt_x</p:attrName>
                                        </p:attrNameLst>
                                      </p:cBhvr>
                                      <p:tavLst>
                                        <p:tav tm="0">
                                          <p:val>
                                            <p:strVal val="#ppt_x"/>
                                          </p:val>
                                        </p:tav>
                                        <p:tav tm="100000">
                                          <p:val>
                                            <p:strVal val="#ppt_x"/>
                                          </p:val>
                                        </p:tav>
                                      </p:tavLst>
                                    </p:anim>
                                    <p:anim calcmode="lin" valueType="num">
                                      <p:cBhvr>
                                        <p:cTn id="49" dur="900" decel="100000" fill="hold"/>
                                        <p:tgtEl>
                                          <p:spTgt spid="37"/>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51" presetID="37" presetClass="entr" presetSubtype="0" fill="hold" grpId="0" nodeType="withEffect">
                                  <p:stCondLst>
                                    <p:cond delay="35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1000"/>
                                        <p:tgtEl>
                                          <p:spTgt spid="38"/>
                                        </p:tgtEl>
                                      </p:cBhvr>
                                    </p:animEffect>
                                    <p:anim calcmode="lin" valueType="num">
                                      <p:cBhvr>
                                        <p:cTn id="54" dur="1000" fill="hold"/>
                                        <p:tgtEl>
                                          <p:spTgt spid="38"/>
                                        </p:tgtEl>
                                        <p:attrNameLst>
                                          <p:attrName>ppt_x</p:attrName>
                                        </p:attrNameLst>
                                      </p:cBhvr>
                                      <p:tavLst>
                                        <p:tav tm="0">
                                          <p:val>
                                            <p:strVal val="#ppt_x"/>
                                          </p:val>
                                        </p:tav>
                                        <p:tav tm="100000">
                                          <p:val>
                                            <p:strVal val="#ppt_x"/>
                                          </p:val>
                                        </p:tav>
                                      </p:tavLst>
                                    </p:anim>
                                    <p:anim calcmode="lin" valueType="num">
                                      <p:cBhvr>
                                        <p:cTn id="55" dur="900" decel="100000" fill="hold"/>
                                        <p:tgtEl>
                                          <p:spTgt spid="38"/>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4" grpId="0" animBg="1"/>
      <p:bldP spid="35" grpId="0"/>
      <p:bldP spid="36" grpId="0" animBg="1"/>
      <p:bldP spid="37" grpId="0"/>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2934354" y="3056050"/>
            <a:ext cx="2217738" cy="648896"/>
          </a:xfrm>
          <a:prstGeom prst="rect">
            <a:avLst/>
          </a:prstGeom>
          <a:noFill/>
          <a:effectLst/>
        </p:spPr>
        <p:txBody>
          <a:bodyPr wrap="square" rtlCol="0">
            <a:spAutoFit/>
          </a:bodyPr>
          <a:lstStyle/>
          <a:p>
            <a:pPr algn="ctr">
              <a:spcBef>
                <a:spcPts val="500"/>
              </a:spcBef>
              <a:spcAft>
                <a:spcPts val="0"/>
              </a:spcAft>
              <a:defRPr/>
            </a:pPr>
            <a:r>
              <a:rPr lang="zh-CN" altLang="en-US" sz="1600" kern="100" dirty="0">
                <a:solidFill>
                  <a:srgbClr val="414455"/>
                </a:solidFill>
                <a:latin typeface="Impact MT Std" pitchFamily="34" charset="0"/>
                <a:ea typeface="微软雅黑" panose="020B0503020204020204" pitchFamily="34" charset="-122"/>
                <a:cs typeface="Times New Roman" panose="02020603050405020304" pitchFamily="18" charset="0"/>
              </a:rPr>
              <a:t>就读于芝加哥大学工商</a:t>
            </a:r>
            <a:endParaRPr lang="en-US" altLang="zh-CN" sz="1600" kern="100" dirty="0">
              <a:solidFill>
                <a:srgbClr val="414455"/>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600" kern="100" dirty="0">
                <a:solidFill>
                  <a:srgbClr val="414455"/>
                </a:solidFill>
                <a:latin typeface="Impact MT Std" pitchFamily="34" charset="0"/>
                <a:ea typeface="微软雅黑" panose="020B0503020204020204" pitchFamily="34" charset="-122"/>
                <a:cs typeface="Times New Roman" panose="02020603050405020304" pitchFamily="18" charset="0"/>
              </a:rPr>
              <a:t>管理专业</a:t>
            </a:r>
            <a:r>
              <a:rPr lang="en-US" altLang="zh-CN" sz="1600"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MBA</a:t>
            </a:r>
            <a:r>
              <a:rPr lang="zh-CN" altLang="en-US" sz="1600"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a:t>
            </a:r>
          </a:p>
        </p:txBody>
      </p:sp>
      <p:sp>
        <p:nvSpPr>
          <p:cNvPr id="13" name="文本框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7362398" y="2991024"/>
            <a:ext cx="1773242" cy="710451"/>
          </a:xfrm>
          <a:prstGeom prst="rect">
            <a:avLst/>
          </a:prstGeom>
          <a:noFill/>
          <a:effectLst/>
        </p:spPr>
        <p:txBody>
          <a:bodyPr wrap="none" rtlCol="0">
            <a:spAutoFit/>
          </a:bodyPr>
          <a:lstStyle/>
          <a:p>
            <a:pPr algn="ctr">
              <a:spcBef>
                <a:spcPts val="500"/>
              </a:spcBef>
              <a:spcAft>
                <a:spcPts val="0"/>
              </a:spcAft>
              <a:defRPr/>
            </a:pP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a:t>
            </a:r>
            <a:r>
              <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市</a:t>
            </a: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XXX</a:t>
            </a: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工业局</a:t>
            </a:r>
            <a:endParaRPr lang="en-US" altLang="zh-CN" kern="100" dirty="0">
              <a:solidFill>
                <a:srgbClr val="414455"/>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副局长一职。</a:t>
            </a:r>
            <a:endPar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endParaRPr>
          </a:p>
        </p:txBody>
      </p:sp>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个人履历</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CxnSpPr/>
          <p:nvPr/>
        </p:nvCxnSpPr>
        <p:spPr>
          <a:xfrm rot="10800000">
            <a:off x="1940151" y="4129340"/>
            <a:ext cx="8316000" cy="0"/>
          </a:xfrm>
          <a:prstGeom prst="line">
            <a:avLst/>
          </a:prstGeom>
          <a:ln w="6350">
            <a:solidFill>
              <a:srgbClr val="2E2E2E"/>
            </a:solidFill>
          </a:ln>
        </p:spPr>
        <p:style>
          <a:lnRef idx="1">
            <a:schemeClr val="accent1"/>
          </a:lnRef>
          <a:fillRef idx="0">
            <a:schemeClr val="accent1"/>
          </a:fillRef>
          <a:effectRef idx="0">
            <a:schemeClr val="accent1"/>
          </a:effectRef>
          <a:fontRef idx="minor">
            <a:schemeClr val="tx1"/>
          </a:fontRef>
        </p:style>
      </p:cxnSp>
      <p:sp>
        <p:nvSpPr>
          <p:cNvPr id="7"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3906126" y="4028355"/>
            <a:ext cx="209305" cy="209306"/>
          </a:xfrm>
          <a:prstGeom prst="ellipse">
            <a:avLst/>
          </a:prstGeom>
          <a:solidFill>
            <a:srgbClr val="EA1E6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5983721" y="4038885"/>
            <a:ext cx="209305" cy="209306"/>
          </a:xfrm>
          <a:prstGeom prst="ellipse">
            <a:avLst/>
          </a:prstGeom>
          <a:solidFill>
            <a:srgbClr val="3748A8"/>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1891215" y="4023183"/>
            <a:ext cx="209305" cy="209306"/>
          </a:xfrm>
          <a:prstGeom prst="ellipse">
            <a:avLst/>
          </a:prstGeom>
          <a:solidFill>
            <a:srgbClr val="3748A8"/>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8179302" y="4038885"/>
            <a:ext cx="209305" cy="209306"/>
          </a:xfrm>
          <a:prstGeom prst="ellipse">
            <a:avLst/>
          </a:prstGeom>
          <a:solidFill>
            <a:srgbClr val="EA1E6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10099321" y="4038885"/>
            <a:ext cx="209305" cy="209306"/>
          </a:xfrm>
          <a:prstGeom prst="ellipse">
            <a:avLst/>
          </a:prstGeom>
          <a:solidFill>
            <a:srgbClr val="3748A8"/>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9419600" y="4469998"/>
            <a:ext cx="1773242" cy="710451"/>
          </a:xfrm>
          <a:prstGeom prst="rect">
            <a:avLst/>
          </a:prstGeom>
          <a:noFill/>
          <a:effectLst/>
        </p:spPr>
        <p:txBody>
          <a:bodyPr wrap="none" rtlCol="0">
            <a:spAutoFit/>
          </a:bodyPr>
          <a:lstStyle/>
          <a:p>
            <a:pPr algn="ctr">
              <a:spcBef>
                <a:spcPts val="500"/>
              </a:spcBef>
              <a:spcAft>
                <a:spcPts val="0"/>
              </a:spcAft>
              <a:defRPr/>
            </a:pP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a:t>
            </a:r>
            <a:r>
              <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市</a:t>
            </a: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XXX</a:t>
            </a: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工业局</a:t>
            </a:r>
            <a:endParaRPr lang="en-US" altLang="zh-CN" kern="100" dirty="0">
              <a:solidFill>
                <a:srgbClr val="414455"/>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副书记一职。</a:t>
            </a:r>
            <a:endPar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endParaRPr>
          </a:p>
        </p:txBody>
      </p:sp>
      <p:sp>
        <p:nvSpPr>
          <p:cNvPr id="15" name="文本框 14"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5013646" y="4506518"/>
            <a:ext cx="2234906" cy="710451"/>
          </a:xfrm>
          <a:prstGeom prst="rect">
            <a:avLst/>
          </a:prstGeom>
          <a:noFill/>
          <a:effectLst/>
        </p:spPr>
        <p:txBody>
          <a:bodyPr wrap="none" rtlCol="0">
            <a:spAutoFit/>
          </a:bodyPr>
          <a:lstStyle/>
          <a:p>
            <a:pPr algn="ctr">
              <a:spcBef>
                <a:spcPts val="500"/>
              </a:spcBef>
              <a:spcAft>
                <a:spcPts val="0"/>
              </a:spcAft>
              <a:defRPr/>
            </a:pP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a:t>
            </a:r>
            <a:r>
              <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市</a:t>
            </a: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XXX</a:t>
            </a: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公司销售部</a:t>
            </a:r>
            <a:endParaRPr lang="en-US" altLang="zh-CN" kern="100" dirty="0">
              <a:solidFill>
                <a:srgbClr val="414455"/>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经理一职。</a:t>
            </a:r>
            <a:endPar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endParaRPr>
          </a:p>
        </p:txBody>
      </p:sp>
      <p:sp>
        <p:nvSpPr>
          <p:cNvPr id="16" name="文本框 15"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601720" y="4466257"/>
            <a:ext cx="2398347" cy="648896"/>
          </a:xfrm>
          <a:prstGeom prst="rect">
            <a:avLst/>
          </a:prstGeom>
          <a:noFill/>
          <a:effectLst/>
        </p:spPr>
        <p:txBody>
          <a:bodyPr wrap="square" rtlCol="0">
            <a:spAutoFit/>
          </a:bodyPr>
          <a:lstStyle/>
          <a:p>
            <a:pPr algn="ctr">
              <a:spcBef>
                <a:spcPts val="500"/>
              </a:spcBef>
              <a:spcAft>
                <a:spcPts val="0"/>
              </a:spcAft>
              <a:defRPr/>
            </a:pPr>
            <a:r>
              <a:rPr lang="zh-CN" altLang="en-US" sz="1600" kern="100" dirty="0" smtClean="0">
                <a:solidFill>
                  <a:srgbClr val="414455"/>
                </a:solidFill>
                <a:latin typeface="Impact MT Std" pitchFamily="34" charset="0"/>
                <a:ea typeface="微软雅黑" panose="020B0503020204020204" pitchFamily="34" charset="-122"/>
                <a:cs typeface="Times New Roman" panose="02020603050405020304" pitchFamily="18" charset="0"/>
              </a:rPr>
              <a:t>就读</a:t>
            </a:r>
            <a:r>
              <a:rPr lang="zh-CN" altLang="en-US" sz="1600" kern="100" dirty="0">
                <a:solidFill>
                  <a:srgbClr val="414455"/>
                </a:solidFill>
                <a:latin typeface="Impact MT Std" pitchFamily="34" charset="0"/>
                <a:ea typeface="微软雅黑" panose="020B0503020204020204" pitchFamily="34" charset="-122"/>
                <a:cs typeface="Times New Roman" panose="02020603050405020304" pitchFamily="18" charset="0"/>
              </a:rPr>
              <a:t>于北京大学工商管</a:t>
            </a:r>
            <a:endParaRPr lang="en-US" altLang="zh-CN" sz="1600" kern="100" dirty="0">
              <a:solidFill>
                <a:srgbClr val="414455"/>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600" kern="100" dirty="0">
                <a:solidFill>
                  <a:srgbClr val="414455"/>
                </a:solidFill>
                <a:latin typeface="Impact MT Std" pitchFamily="34" charset="0"/>
                <a:ea typeface="微软雅黑" panose="020B0503020204020204" pitchFamily="34" charset="-122"/>
                <a:cs typeface="Times New Roman" panose="02020603050405020304" pitchFamily="18" charset="0"/>
              </a:rPr>
              <a:t>理专业，学士学位。</a:t>
            </a:r>
          </a:p>
        </p:txBody>
      </p:sp>
      <p:grpSp>
        <p:nvGrpSpPr>
          <p:cNvPr id="17" name="组合 1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1213104" y="2098742"/>
            <a:ext cx="1544637" cy="1758718"/>
            <a:chOff x="1213104" y="2098742"/>
            <a:chExt cx="1544637" cy="1758718"/>
          </a:xfrm>
        </p:grpSpPr>
        <p:sp>
          <p:nvSpPr>
            <p:cNvPr id="18" name="Freeform 30"/>
            <p:cNvSpPr>
              <a:spLocks/>
            </p:cNvSpPr>
            <p:nvPr/>
          </p:nvSpPr>
          <p:spPr bwMode="auto">
            <a:xfrm flipV="1">
              <a:off x="1213104"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3748A8"/>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圆角矩形 18"/>
            <p:cNvSpPr/>
            <p:nvPr/>
          </p:nvSpPr>
          <p:spPr>
            <a:xfrm flipV="1">
              <a:off x="1366676" y="2213045"/>
              <a:ext cx="1224371" cy="323480"/>
            </a:xfrm>
            <a:prstGeom prst="roundRect">
              <a:avLst>
                <a:gd name="adj" fmla="val 50000"/>
              </a:avLst>
            </a:prstGeom>
            <a:solidFill>
              <a:srgbClr val="F7F2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矩形 19"/>
            <p:cNvSpPr/>
            <p:nvPr/>
          </p:nvSpPr>
          <p:spPr>
            <a:xfrm>
              <a:off x="1540164" y="2139221"/>
              <a:ext cx="890516" cy="400110"/>
            </a:xfrm>
            <a:prstGeom prst="rect">
              <a:avLst/>
            </a:prstGeom>
            <a:effectLst/>
          </p:spPr>
          <p:txBody>
            <a:bodyPr wrap="square">
              <a:spAutoFit/>
            </a:bodyPr>
            <a:lstStyle/>
            <a:p>
              <a:pPr algn="ctr"/>
              <a:r>
                <a:rPr lang="en-US" altLang="zh-CN" sz="2000" dirty="0" smtClean="0">
                  <a:solidFill>
                    <a:srgbClr val="093FA9"/>
                  </a:solidFill>
                  <a:latin typeface="Haettenschweiler" panose="020B0706040902060204" pitchFamily="34" charset="0"/>
                  <a:ea typeface="微软雅黑" panose="020B0503020204020204" pitchFamily="34" charset="-122"/>
                </a:rPr>
                <a:t>2011</a:t>
              </a:r>
              <a:endParaRPr lang="zh-CN" altLang="en-US" sz="2000" dirty="0">
                <a:solidFill>
                  <a:srgbClr val="093FA9"/>
                </a:solidFill>
                <a:latin typeface="Haettenschweiler" panose="020B0706040902060204" pitchFamily="34" charset="0"/>
                <a:ea typeface="微软雅黑" panose="020B0503020204020204" pitchFamily="34" charset="-122"/>
              </a:endParaRPr>
            </a:p>
          </p:txBody>
        </p:sp>
        <p:sp>
          <p:nvSpPr>
            <p:cNvPr id="21" name="Freeform 48"/>
            <p:cNvSpPr>
              <a:spLocks noEditPoints="1"/>
            </p:cNvSpPr>
            <p:nvPr/>
          </p:nvSpPr>
          <p:spPr bwMode="auto">
            <a:xfrm>
              <a:off x="1765262" y="3009117"/>
              <a:ext cx="450005" cy="430745"/>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endParaRPr>
            </a:p>
          </p:txBody>
        </p:sp>
      </p:grpSp>
      <p:grpSp>
        <p:nvGrpSpPr>
          <p:cNvPr id="22" name="组合 21"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5329386" y="2098742"/>
            <a:ext cx="1544637" cy="1758718"/>
            <a:chOff x="5329386" y="2098742"/>
            <a:chExt cx="1544637" cy="1758718"/>
          </a:xfrm>
        </p:grpSpPr>
        <p:sp>
          <p:nvSpPr>
            <p:cNvPr id="23" name="Freeform 30"/>
            <p:cNvSpPr>
              <a:spLocks/>
            </p:cNvSpPr>
            <p:nvPr/>
          </p:nvSpPr>
          <p:spPr bwMode="auto">
            <a:xfrm flipV="1">
              <a:off x="5329386"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3748A8"/>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圆角矩形 23"/>
            <p:cNvSpPr/>
            <p:nvPr/>
          </p:nvSpPr>
          <p:spPr>
            <a:xfrm flipV="1">
              <a:off x="5482958" y="2213045"/>
              <a:ext cx="1224371" cy="323480"/>
            </a:xfrm>
            <a:prstGeom prst="roundRect">
              <a:avLst>
                <a:gd name="adj" fmla="val 50000"/>
              </a:avLst>
            </a:prstGeom>
            <a:solidFill>
              <a:srgbClr val="FCF6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5656446" y="2139221"/>
              <a:ext cx="890516" cy="400110"/>
            </a:xfrm>
            <a:prstGeom prst="rect">
              <a:avLst/>
            </a:prstGeom>
            <a:effectLst/>
          </p:spPr>
          <p:txBody>
            <a:bodyPr wrap="square">
              <a:spAutoFit/>
            </a:bodyPr>
            <a:lstStyle/>
            <a:p>
              <a:pPr algn="ctr"/>
              <a:r>
                <a:rPr lang="en-US" altLang="zh-CN" sz="2000" dirty="0" smtClean="0">
                  <a:solidFill>
                    <a:srgbClr val="093FA9"/>
                  </a:solidFill>
                  <a:latin typeface="Haettenschweiler" panose="020B0706040902060204" pitchFamily="34" charset="0"/>
                  <a:ea typeface="微软雅黑" panose="020B0503020204020204" pitchFamily="34" charset="-122"/>
                </a:rPr>
                <a:t>2013</a:t>
              </a:r>
              <a:endParaRPr lang="zh-CN" altLang="en-US" sz="2000" dirty="0">
                <a:solidFill>
                  <a:srgbClr val="093FA9"/>
                </a:solidFill>
                <a:latin typeface="Haettenschweiler" panose="020B0706040902060204" pitchFamily="34" charset="0"/>
                <a:ea typeface="微软雅黑" panose="020B0503020204020204" pitchFamily="34" charset="-122"/>
              </a:endParaRPr>
            </a:p>
          </p:txBody>
        </p:sp>
        <p:sp>
          <p:nvSpPr>
            <p:cNvPr id="28" name="Freeform 26"/>
            <p:cNvSpPr>
              <a:spLocks noEditPoints="1"/>
            </p:cNvSpPr>
            <p:nvPr/>
          </p:nvSpPr>
          <p:spPr bwMode="auto">
            <a:xfrm>
              <a:off x="5930692" y="3009117"/>
              <a:ext cx="372242" cy="39109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9" name="组合 28"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3223870" y="4349448"/>
            <a:ext cx="1544637" cy="1758718"/>
            <a:chOff x="3223870" y="4349448"/>
            <a:chExt cx="1544637" cy="1758718"/>
          </a:xfrm>
        </p:grpSpPr>
        <p:sp>
          <p:nvSpPr>
            <p:cNvPr id="30" name="Freeform 30"/>
            <p:cNvSpPr>
              <a:spLocks/>
            </p:cNvSpPr>
            <p:nvPr/>
          </p:nvSpPr>
          <p:spPr bwMode="auto">
            <a:xfrm>
              <a:off x="3223870" y="4349448"/>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EA1E6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圆角矩形 30"/>
            <p:cNvSpPr/>
            <p:nvPr/>
          </p:nvSpPr>
          <p:spPr>
            <a:xfrm>
              <a:off x="3377442" y="5670383"/>
              <a:ext cx="1224371" cy="323480"/>
            </a:xfrm>
            <a:prstGeom prst="roundRect">
              <a:avLst>
                <a:gd name="adj" fmla="val 50000"/>
              </a:avLst>
            </a:prstGeom>
            <a:solidFill>
              <a:srgbClr val="FFF9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31"/>
            <p:cNvSpPr/>
            <p:nvPr/>
          </p:nvSpPr>
          <p:spPr>
            <a:xfrm>
              <a:off x="3551545" y="5609418"/>
              <a:ext cx="890516" cy="400110"/>
            </a:xfrm>
            <a:prstGeom prst="rect">
              <a:avLst/>
            </a:prstGeom>
            <a:effectLst/>
          </p:spPr>
          <p:txBody>
            <a:bodyPr wrap="square">
              <a:spAutoFit/>
            </a:bodyPr>
            <a:lstStyle/>
            <a:p>
              <a:pPr algn="ctr"/>
              <a:r>
                <a:rPr lang="en-US" altLang="zh-CN" sz="2000" dirty="0" smtClean="0">
                  <a:solidFill>
                    <a:srgbClr val="EA1E63"/>
                  </a:solidFill>
                  <a:latin typeface="Haettenschweiler" panose="020B0706040902060204" pitchFamily="34" charset="0"/>
                  <a:ea typeface="微软雅黑" panose="020B0503020204020204" pitchFamily="34" charset="-122"/>
                </a:rPr>
                <a:t>2012</a:t>
              </a:r>
              <a:endParaRPr lang="zh-CN" altLang="en-US" sz="2000" dirty="0">
                <a:solidFill>
                  <a:srgbClr val="EA1E63"/>
                </a:solidFill>
                <a:latin typeface="Haettenschweiler" panose="020B0706040902060204" pitchFamily="34" charset="0"/>
                <a:ea typeface="微软雅黑" panose="020B0503020204020204" pitchFamily="34" charset="-122"/>
              </a:endParaRPr>
            </a:p>
          </p:txBody>
        </p:sp>
        <p:sp>
          <p:nvSpPr>
            <p:cNvPr id="33" name="Freeform 31"/>
            <p:cNvSpPr>
              <a:spLocks noEditPoints="1"/>
            </p:cNvSpPr>
            <p:nvPr/>
          </p:nvSpPr>
          <p:spPr bwMode="auto">
            <a:xfrm>
              <a:off x="3843451" y="4769987"/>
              <a:ext cx="355432" cy="446982"/>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BF5E9"/>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4" name="组合 33"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9444988" y="2136853"/>
            <a:ext cx="1544637" cy="1758718"/>
            <a:chOff x="9444988" y="2136853"/>
            <a:chExt cx="1544637" cy="1758718"/>
          </a:xfrm>
        </p:grpSpPr>
        <p:sp>
          <p:nvSpPr>
            <p:cNvPr id="35" name="Freeform 30"/>
            <p:cNvSpPr>
              <a:spLocks/>
            </p:cNvSpPr>
            <p:nvPr/>
          </p:nvSpPr>
          <p:spPr bwMode="auto">
            <a:xfrm flipV="1">
              <a:off x="9444988" y="2136853"/>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3748A8"/>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flipV="1">
              <a:off x="9598560" y="2251156"/>
              <a:ext cx="1224371" cy="323480"/>
            </a:xfrm>
            <a:prstGeom prst="roundRect">
              <a:avLst>
                <a:gd name="adj" fmla="val 50000"/>
              </a:avLst>
            </a:prstGeom>
            <a:solidFill>
              <a:srgbClr val="FDF7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9772048" y="2177332"/>
              <a:ext cx="890516" cy="400110"/>
            </a:xfrm>
            <a:prstGeom prst="rect">
              <a:avLst/>
            </a:prstGeom>
            <a:effectLst/>
          </p:spPr>
          <p:txBody>
            <a:bodyPr wrap="square">
              <a:spAutoFit/>
            </a:bodyPr>
            <a:lstStyle/>
            <a:p>
              <a:pPr algn="ctr"/>
              <a:r>
                <a:rPr lang="en-US" altLang="zh-CN" sz="2000" dirty="0" smtClean="0">
                  <a:solidFill>
                    <a:srgbClr val="093FA9"/>
                  </a:solidFill>
                  <a:latin typeface="Haettenschweiler" panose="020B0706040902060204" pitchFamily="34" charset="0"/>
                  <a:ea typeface="微软雅黑" panose="020B0503020204020204" pitchFamily="34" charset="-122"/>
                </a:rPr>
                <a:t>2015</a:t>
              </a:r>
              <a:endParaRPr lang="zh-CN" altLang="en-US" sz="2000" dirty="0">
                <a:solidFill>
                  <a:srgbClr val="093FA9"/>
                </a:solidFill>
                <a:latin typeface="Haettenschweiler" panose="020B0706040902060204" pitchFamily="34" charset="0"/>
                <a:ea typeface="微软雅黑" panose="020B0503020204020204" pitchFamily="34" charset="-122"/>
              </a:endParaRPr>
            </a:p>
          </p:txBody>
        </p:sp>
        <p:sp>
          <p:nvSpPr>
            <p:cNvPr id="38" name="Freeform 16"/>
            <p:cNvSpPr>
              <a:spLocks noEditPoints="1"/>
            </p:cNvSpPr>
            <p:nvPr/>
          </p:nvSpPr>
          <p:spPr bwMode="auto">
            <a:xfrm>
              <a:off x="9994727" y="3033078"/>
              <a:ext cx="522847" cy="416954"/>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7EB"/>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9" name="组合 38"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7510219" y="4363924"/>
            <a:ext cx="1544637" cy="1758718"/>
            <a:chOff x="7510219" y="4363924"/>
            <a:chExt cx="1544637" cy="1758718"/>
          </a:xfrm>
        </p:grpSpPr>
        <p:sp>
          <p:nvSpPr>
            <p:cNvPr id="40" name="Freeform 32"/>
            <p:cNvSpPr>
              <a:spLocks/>
            </p:cNvSpPr>
            <p:nvPr/>
          </p:nvSpPr>
          <p:spPr bwMode="auto">
            <a:xfrm>
              <a:off x="7510219" y="4363924"/>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EA1E6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a:off x="7670351" y="5684859"/>
              <a:ext cx="1224371" cy="323480"/>
            </a:xfrm>
            <a:prstGeom prst="roundRect">
              <a:avLst>
                <a:gd name="adj" fmla="val 50000"/>
              </a:avLst>
            </a:prstGeom>
            <a:solidFill>
              <a:srgbClr val="FCF7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矩形 41"/>
            <p:cNvSpPr/>
            <p:nvPr/>
          </p:nvSpPr>
          <p:spPr>
            <a:xfrm>
              <a:off x="7853108" y="5627585"/>
              <a:ext cx="890516" cy="400110"/>
            </a:xfrm>
            <a:prstGeom prst="rect">
              <a:avLst/>
            </a:prstGeom>
            <a:effectLst/>
          </p:spPr>
          <p:txBody>
            <a:bodyPr wrap="square">
              <a:spAutoFit/>
            </a:bodyPr>
            <a:lstStyle/>
            <a:p>
              <a:pPr algn="ctr"/>
              <a:r>
                <a:rPr lang="en-US" altLang="zh-CN" sz="2000" dirty="0" smtClean="0">
                  <a:solidFill>
                    <a:srgbClr val="EA1E63"/>
                  </a:solidFill>
                  <a:latin typeface="Haettenschweiler" panose="020B0706040902060204" pitchFamily="34" charset="0"/>
                  <a:ea typeface="微软雅黑" panose="020B0503020204020204" pitchFamily="34" charset="-122"/>
                </a:rPr>
                <a:t>2014</a:t>
              </a:r>
              <a:endParaRPr lang="zh-CN" altLang="en-US" sz="2000" dirty="0">
                <a:solidFill>
                  <a:srgbClr val="EA1E63"/>
                </a:solidFill>
                <a:latin typeface="Haettenschweiler" panose="020B0706040902060204" pitchFamily="34" charset="0"/>
                <a:ea typeface="微软雅黑" panose="020B0503020204020204" pitchFamily="34" charset="-122"/>
              </a:endParaRPr>
            </a:p>
          </p:txBody>
        </p:sp>
        <p:sp>
          <p:nvSpPr>
            <p:cNvPr id="43" name="Freeform 223"/>
            <p:cNvSpPr>
              <a:spLocks/>
            </p:cNvSpPr>
            <p:nvPr/>
          </p:nvSpPr>
          <p:spPr bwMode="auto">
            <a:xfrm>
              <a:off x="8064242" y="4769987"/>
              <a:ext cx="439249" cy="356241"/>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rgbClr val="FFF9ED"/>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Tree>
    <p:extLst>
      <p:ext uri="{BB962C8B-B14F-4D97-AF65-F5344CB8AC3E}">
        <p14:creationId xmlns="" xmlns:p14="http://schemas.microsoft.com/office/powerpoint/2010/main" val="426582252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2" presetClass="entr" presetSubtype="1" decel="30667"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750" fill="hold"/>
                                        <p:tgtEl>
                                          <p:spTgt spid="17"/>
                                        </p:tgtEl>
                                        <p:attrNameLst>
                                          <p:attrName>ppt_x</p:attrName>
                                        </p:attrNameLst>
                                      </p:cBhvr>
                                      <p:tavLst>
                                        <p:tav tm="0">
                                          <p:val>
                                            <p:strVal val="#ppt_x"/>
                                          </p:val>
                                        </p:tav>
                                        <p:tav tm="100000">
                                          <p:val>
                                            <p:strVal val="#ppt_x"/>
                                          </p:val>
                                        </p:tav>
                                      </p:tavLst>
                                    </p:anim>
                                    <p:anim calcmode="lin" valueType="num">
                                      <p:cBhvr additive="base">
                                        <p:cTn id="28" dur="75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decel="30667" fill="hold"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ppt_x"/>
                                          </p:val>
                                        </p:tav>
                                        <p:tav tm="100000">
                                          <p:val>
                                            <p:strVal val="#ppt_x"/>
                                          </p:val>
                                        </p:tav>
                                      </p:tavLst>
                                    </p:anim>
                                    <p:anim calcmode="lin" valueType="num">
                                      <p:cBhvr additive="base">
                                        <p:cTn id="32" dur="75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1" decel="30667" fill="hold" nodeType="withEffect">
                                  <p:stCondLst>
                                    <p:cond delay="5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750" fill="hold"/>
                                        <p:tgtEl>
                                          <p:spTgt spid="34"/>
                                        </p:tgtEl>
                                        <p:attrNameLst>
                                          <p:attrName>ppt_x</p:attrName>
                                        </p:attrNameLst>
                                      </p:cBhvr>
                                      <p:tavLst>
                                        <p:tav tm="0">
                                          <p:val>
                                            <p:strVal val="#ppt_x"/>
                                          </p:val>
                                        </p:tav>
                                        <p:tav tm="100000">
                                          <p:val>
                                            <p:strVal val="#ppt_x"/>
                                          </p:val>
                                        </p:tav>
                                      </p:tavLst>
                                    </p:anim>
                                    <p:anim calcmode="lin" valueType="num">
                                      <p:cBhvr additive="base">
                                        <p:cTn id="36" dur="750" fill="hold"/>
                                        <p:tgtEl>
                                          <p:spTgt spid="34"/>
                                        </p:tgtEl>
                                        <p:attrNameLst>
                                          <p:attrName>ppt_y</p:attrName>
                                        </p:attrNameLst>
                                      </p:cBhvr>
                                      <p:tavLst>
                                        <p:tav tm="0">
                                          <p:val>
                                            <p:strVal val="0-#ppt_h/2"/>
                                          </p:val>
                                        </p:tav>
                                        <p:tav tm="100000">
                                          <p:val>
                                            <p:strVal val="#ppt_y"/>
                                          </p:val>
                                        </p:tav>
                                      </p:tavLst>
                                    </p:anim>
                                  </p:childTnLst>
                                </p:cTn>
                              </p:par>
                              <p:par>
                                <p:cTn id="37" presetID="2" presetClass="entr" presetSubtype="4" decel="30667" fill="hold" nodeType="withEffect">
                                  <p:stCondLst>
                                    <p:cond delay="75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750" fill="hold"/>
                                        <p:tgtEl>
                                          <p:spTgt spid="29"/>
                                        </p:tgtEl>
                                        <p:attrNameLst>
                                          <p:attrName>ppt_x</p:attrName>
                                        </p:attrNameLst>
                                      </p:cBhvr>
                                      <p:tavLst>
                                        <p:tav tm="0">
                                          <p:val>
                                            <p:strVal val="#ppt_x"/>
                                          </p:val>
                                        </p:tav>
                                        <p:tav tm="100000">
                                          <p:val>
                                            <p:strVal val="#ppt_x"/>
                                          </p:val>
                                        </p:tav>
                                      </p:tavLst>
                                    </p:anim>
                                    <p:anim calcmode="lin" valueType="num">
                                      <p:cBhvr additive="base">
                                        <p:cTn id="40" dur="75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decel="30667" fill="hold" nodeType="withEffect">
                                  <p:stCondLst>
                                    <p:cond delay="100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childTnLst>
                          </p:cTn>
                        </p:par>
                        <p:par>
                          <p:cTn id="45" fill="hold">
                            <p:stCondLst>
                              <p:cond delay="2750"/>
                            </p:stCondLst>
                            <p:childTnLst>
                              <p:par>
                                <p:cTn id="46" presetID="10"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7" grpId="0" animBg="1"/>
      <p:bldP spid="8" grpId="0" animBg="1"/>
      <p:bldP spid="9" grpId="0" animBg="1"/>
      <p:bldP spid="10" grpId="0" animBg="1"/>
      <p:bldP spid="11" grpId="0" animBg="1"/>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获奖荣誉</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424554" y="2268651"/>
            <a:ext cx="1924051" cy="2752725"/>
            <a:chOff x="1083229" y="2454948"/>
            <a:chExt cx="1924051" cy="2752725"/>
          </a:xfrm>
        </p:grpSpPr>
        <p:sp>
          <p:nvSpPr>
            <p:cNvPr id="7" name="Freeform 11"/>
            <p:cNvSpPr>
              <a:spLocks/>
            </p:cNvSpPr>
            <p:nvPr/>
          </p:nvSpPr>
          <p:spPr bwMode="auto">
            <a:xfrm>
              <a:off x="1521379"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12"/>
            <p:cNvSpPr>
              <a:spLocks/>
            </p:cNvSpPr>
            <p:nvPr/>
          </p:nvSpPr>
          <p:spPr bwMode="auto">
            <a:xfrm>
              <a:off x="1083229"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Freeform 13"/>
            <p:cNvSpPr>
              <a:spLocks/>
            </p:cNvSpPr>
            <p:nvPr/>
          </p:nvSpPr>
          <p:spPr bwMode="auto">
            <a:xfrm>
              <a:off x="2129392"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a:spLocks/>
            </p:cNvSpPr>
            <p:nvPr/>
          </p:nvSpPr>
          <p:spPr bwMode="auto">
            <a:xfrm>
              <a:off x="1370567" y="3851948"/>
              <a:ext cx="1358900" cy="1355725"/>
            </a:xfrm>
            <a:custGeom>
              <a:avLst/>
              <a:gdLst>
                <a:gd name="connsiteX0" fmla="*/ 637447 w 1358900"/>
                <a:gd name="connsiteY0" fmla="*/ 104775 h 1355725"/>
                <a:gd name="connsiteX1" fmla="*/ 618579 w 1358900"/>
                <a:gd name="connsiteY1" fmla="*/ 108545 h 1355725"/>
                <a:gd name="connsiteX2" fmla="*/ 297826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3 w 1358900"/>
                <a:gd name="connsiteY30" fmla="*/ 173232 h 1355725"/>
                <a:gd name="connsiteX31" fmla="*/ 607730 w 1358900"/>
                <a:gd name="connsiteY31" fmla="*/ 3766 h 1355725"/>
                <a:gd name="connsiteX32" fmla="*/ 634153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6" y="248047"/>
                  </a:cubicBezTo>
                  <a:cubicBezTo>
                    <a:pt x="290278"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6" y="1250950"/>
                    <a:pt x="1252538" y="994569"/>
                    <a:pt x="1252538" y="677863"/>
                  </a:cubicBezTo>
                  <a:cubicBezTo>
                    <a:pt x="1252538" y="519510"/>
                    <a:pt x="1188388" y="380008"/>
                    <a:pt x="1086501" y="274439"/>
                  </a:cubicBezTo>
                  <a:cubicBezTo>
                    <a:pt x="1082728" y="270669"/>
                    <a:pt x="1078954" y="266899"/>
                    <a:pt x="1071407" y="259358"/>
                  </a:cubicBezTo>
                  <a:cubicBezTo>
                    <a:pt x="1067633" y="255588"/>
                    <a:pt x="1060086" y="251817"/>
                    <a:pt x="1056313" y="248047"/>
                  </a:cubicBezTo>
                  <a:cubicBezTo>
                    <a:pt x="969521" y="168870"/>
                    <a:pt x="856314" y="119856"/>
                    <a:pt x="731786" y="104775"/>
                  </a:cubicBezTo>
                  <a:cubicBezTo>
                    <a:pt x="728012" y="104775"/>
                    <a:pt x="720465" y="104775"/>
                    <a:pt x="712918" y="104775"/>
                  </a:cubicBezTo>
                  <a:cubicBezTo>
                    <a:pt x="705371" y="104775"/>
                    <a:pt x="697824" y="104775"/>
                    <a:pt x="690277" y="104775"/>
                  </a:cubicBezTo>
                  <a:cubicBezTo>
                    <a:pt x="686503" y="104775"/>
                    <a:pt x="682729"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8" y="0"/>
                    <a:pt x="709648" y="0"/>
                    <a:pt x="720972" y="0"/>
                  </a:cubicBezTo>
                  <a:cubicBezTo>
                    <a:pt x="728522" y="3766"/>
                    <a:pt x="736071" y="3766"/>
                    <a:pt x="743620" y="3766"/>
                  </a:cubicBezTo>
                  <a:cubicBezTo>
                    <a:pt x="890835" y="15064"/>
                    <a:pt x="1022950" y="75318"/>
                    <a:pt x="1124867" y="169466"/>
                  </a:cubicBezTo>
                  <a:cubicBezTo>
                    <a:pt x="1132417" y="173232"/>
                    <a:pt x="1139966" y="180763"/>
                    <a:pt x="1143741" y="184529"/>
                  </a:cubicBezTo>
                  <a:cubicBezTo>
                    <a:pt x="1151290" y="192061"/>
                    <a:pt x="1155065" y="195827"/>
                    <a:pt x="1162615" y="203359"/>
                  </a:cubicBezTo>
                  <a:cubicBezTo>
                    <a:pt x="1283406" y="323868"/>
                    <a:pt x="1358900" y="493333"/>
                    <a:pt x="1358900" y="677863"/>
                  </a:cubicBezTo>
                  <a:cubicBezTo>
                    <a:pt x="1358900" y="1054453"/>
                    <a:pt x="1053148"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3" y="173232"/>
                  </a:cubicBezTo>
                  <a:cubicBezTo>
                    <a:pt x="332176" y="79084"/>
                    <a:pt x="464291" y="18830"/>
                    <a:pt x="607730" y="3766"/>
                  </a:cubicBezTo>
                  <a:cubicBezTo>
                    <a:pt x="615280" y="3766"/>
                    <a:pt x="622829" y="3766"/>
                    <a:pt x="634153" y="3766"/>
                  </a:cubicBezTo>
                  <a:cubicBezTo>
                    <a:pt x="641703" y="0"/>
                    <a:pt x="649252" y="0"/>
                    <a:pt x="656802" y="0"/>
                  </a:cubicBezTo>
                  <a:close/>
                </a:path>
              </a:pathLst>
            </a:cu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1" name="矩形 10"/>
            <p:cNvSpPr/>
            <p:nvPr/>
          </p:nvSpPr>
          <p:spPr>
            <a:xfrm>
              <a:off x="1583506" y="4212279"/>
              <a:ext cx="928258" cy="646331"/>
            </a:xfrm>
            <a:prstGeom prst="rect">
              <a:avLst/>
            </a:prstGeom>
            <a:effectLst/>
          </p:spPr>
          <p:txBody>
            <a:bodyPr wrap="square">
              <a:spAutoFit/>
            </a:bodyPr>
            <a:lstStyle/>
            <a:p>
              <a:pPr algn="ctr"/>
              <a:r>
                <a:rPr lang="en-US" altLang="zh-CN" sz="3600" b="1" dirty="0">
                  <a:solidFill>
                    <a:srgbClr val="3748A8"/>
                  </a:solidFill>
                  <a:latin typeface="Arial Black" panose="020B0A04020102020204" pitchFamily="34" charset="0"/>
                  <a:ea typeface="方正姚体" panose="02010601030101010101" pitchFamily="2" charset="-122"/>
                </a:rPr>
                <a:t>01</a:t>
              </a:r>
              <a:endParaRPr lang="zh-CN" altLang="en-US" sz="3600" b="1" dirty="0">
                <a:solidFill>
                  <a:srgbClr val="3748A8"/>
                </a:solidFill>
                <a:latin typeface="Arial Black" panose="020B0A04020102020204" pitchFamily="34" charset="0"/>
                <a:ea typeface="方正姚体" panose="02010601030101010101" pitchFamily="2" charset="-122"/>
              </a:endParaRPr>
            </a:p>
          </p:txBody>
        </p:sp>
      </p:grpSp>
      <p:grpSp>
        <p:nvGrpSpPr>
          <p:cNvPr id="12" name="组合 11"/>
          <p:cNvGrpSpPr/>
          <p:nvPr/>
        </p:nvGrpSpPr>
        <p:grpSpPr>
          <a:xfrm>
            <a:off x="4122069" y="2268651"/>
            <a:ext cx="1924051" cy="2752725"/>
            <a:chOff x="3780744" y="2454948"/>
            <a:chExt cx="1924051" cy="2752725"/>
          </a:xfrm>
        </p:grpSpPr>
        <p:sp>
          <p:nvSpPr>
            <p:cNvPr id="13" name="Freeform 11"/>
            <p:cNvSpPr>
              <a:spLocks/>
            </p:cNvSpPr>
            <p:nvPr/>
          </p:nvSpPr>
          <p:spPr bwMode="auto">
            <a:xfrm>
              <a:off x="4218894"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Freeform 12"/>
            <p:cNvSpPr>
              <a:spLocks/>
            </p:cNvSpPr>
            <p:nvPr/>
          </p:nvSpPr>
          <p:spPr bwMode="auto">
            <a:xfrm>
              <a:off x="3780744"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13"/>
            <p:cNvSpPr>
              <a:spLocks/>
            </p:cNvSpPr>
            <p:nvPr/>
          </p:nvSpPr>
          <p:spPr bwMode="auto">
            <a:xfrm>
              <a:off x="4826907"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任意多边形 15"/>
            <p:cNvSpPr>
              <a:spLocks/>
            </p:cNvSpPr>
            <p:nvPr/>
          </p:nvSpPr>
          <p:spPr bwMode="auto">
            <a:xfrm>
              <a:off x="4068082" y="3851948"/>
              <a:ext cx="1358900" cy="1355725"/>
            </a:xfrm>
            <a:custGeom>
              <a:avLst/>
              <a:gdLst>
                <a:gd name="connsiteX0" fmla="*/ 637447 w 1358900"/>
                <a:gd name="connsiteY0" fmla="*/ 104775 h 1355725"/>
                <a:gd name="connsiteX1" fmla="*/ 618579 w 1358900"/>
                <a:gd name="connsiteY1" fmla="*/ 108545 h 1355725"/>
                <a:gd name="connsiteX2" fmla="*/ 297826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4 w 1358900"/>
                <a:gd name="connsiteY30" fmla="*/ 173232 h 1355725"/>
                <a:gd name="connsiteX31" fmla="*/ 607730 w 1358900"/>
                <a:gd name="connsiteY31" fmla="*/ 3766 h 1355725"/>
                <a:gd name="connsiteX32" fmla="*/ 634154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6" y="248047"/>
                  </a:cubicBezTo>
                  <a:cubicBezTo>
                    <a:pt x="290279"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6" y="1250950"/>
                    <a:pt x="1252538" y="994569"/>
                    <a:pt x="1252538" y="677863"/>
                  </a:cubicBezTo>
                  <a:cubicBezTo>
                    <a:pt x="1252538" y="519510"/>
                    <a:pt x="1188388" y="380008"/>
                    <a:pt x="1086501" y="274439"/>
                  </a:cubicBezTo>
                  <a:cubicBezTo>
                    <a:pt x="1082728" y="270669"/>
                    <a:pt x="1078954" y="266899"/>
                    <a:pt x="1071407" y="259358"/>
                  </a:cubicBezTo>
                  <a:cubicBezTo>
                    <a:pt x="1067633" y="255588"/>
                    <a:pt x="1060086" y="251817"/>
                    <a:pt x="1056313" y="248047"/>
                  </a:cubicBezTo>
                  <a:cubicBezTo>
                    <a:pt x="969521" y="168870"/>
                    <a:pt x="856314" y="119856"/>
                    <a:pt x="731786" y="104775"/>
                  </a:cubicBezTo>
                  <a:cubicBezTo>
                    <a:pt x="728012" y="104775"/>
                    <a:pt x="720465" y="104775"/>
                    <a:pt x="712918" y="104775"/>
                  </a:cubicBezTo>
                  <a:cubicBezTo>
                    <a:pt x="705371" y="104775"/>
                    <a:pt x="697824" y="104775"/>
                    <a:pt x="690277" y="104775"/>
                  </a:cubicBezTo>
                  <a:cubicBezTo>
                    <a:pt x="686503" y="104775"/>
                    <a:pt x="682730"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9" y="0"/>
                    <a:pt x="709648" y="0"/>
                    <a:pt x="720972" y="0"/>
                  </a:cubicBezTo>
                  <a:cubicBezTo>
                    <a:pt x="728522" y="3766"/>
                    <a:pt x="736071" y="3766"/>
                    <a:pt x="743620" y="3766"/>
                  </a:cubicBezTo>
                  <a:cubicBezTo>
                    <a:pt x="890835" y="15064"/>
                    <a:pt x="1022950" y="75318"/>
                    <a:pt x="1124867" y="169466"/>
                  </a:cubicBezTo>
                  <a:cubicBezTo>
                    <a:pt x="1132417" y="173232"/>
                    <a:pt x="1139966" y="180763"/>
                    <a:pt x="1143741" y="184529"/>
                  </a:cubicBezTo>
                  <a:cubicBezTo>
                    <a:pt x="1151290" y="192061"/>
                    <a:pt x="1155065" y="195827"/>
                    <a:pt x="1162615" y="203359"/>
                  </a:cubicBezTo>
                  <a:cubicBezTo>
                    <a:pt x="1283406" y="323868"/>
                    <a:pt x="1358900" y="493333"/>
                    <a:pt x="1358900" y="677863"/>
                  </a:cubicBezTo>
                  <a:cubicBezTo>
                    <a:pt x="1358900" y="1054453"/>
                    <a:pt x="1053148"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4" y="173232"/>
                  </a:cubicBezTo>
                  <a:cubicBezTo>
                    <a:pt x="332176" y="79084"/>
                    <a:pt x="464291" y="18830"/>
                    <a:pt x="607730" y="3766"/>
                  </a:cubicBezTo>
                  <a:cubicBezTo>
                    <a:pt x="615280" y="3766"/>
                    <a:pt x="622829" y="3766"/>
                    <a:pt x="634154" y="3766"/>
                  </a:cubicBezTo>
                  <a:cubicBezTo>
                    <a:pt x="641703" y="0"/>
                    <a:pt x="649252" y="0"/>
                    <a:pt x="656802" y="0"/>
                  </a:cubicBezTo>
                  <a:close/>
                </a:path>
              </a:pathLst>
            </a:cu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7" name="矩形 16"/>
            <p:cNvSpPr/>
            <p:nvPr/>
          </p:nvSpPr>
          <p:spPr>
            <a:xfrm>
              <a:off x="4218894" y="4184463"/>
              <a:ext cx="1039393" cy="646331"/>
            </a:xfrm>
            <a:prstGeom prst="rect">
              <a:avLst/>
            </a:prstGeom>
            <a:effectLst/>
          </p:spPr>
          <p:txBody>
            <a:bodyPr wrap="square">
              <a:spAutoFit/>
            </a:bodyPr>
            <a:lstStyle/>
            <a:p>
              <a:pPr algn="ctr"/>
              <a:r>
                <a:rPr lang="en-US" altLang="zh-CN" sz="3600" b="1" dirty="0">
                  <a:solidFill>
                    <a:srgbClr val="EA1E63"/>
                  </a:solidFill>
                  <a:latin typeface="Arial Black" panose="020B0A04020102020204" pitchFamily="34" charset="0"/>
                  <a:ea typeface="方正姚体" panose="02010601030101010101" pitchFamily="2" charset="-122"/>
                </a:rPr>
                <a:t>02</a:t>
              </a:r>
              <a:endParaRPr lang="zh-CN" altLang="en-US" sz="3600" b="1" dirty="0">
                <a:solidFill>
                  <a:srgbClr val="EA1E63"/>
                </a:solidFill>
                <a:latin typeface="Arial Black" panose="020B0A04020102020204" pitchFamily="34" charset="0"/>
                <a:ea typeface="方正姚体" panose="02010601030101010101" pitchFamily="2" charset="-122"/>
              </a:endParaRPr>
            </a:p>
          </p:txBody>
        </p:sp>
      </p:grpSp>
      <p:grpSp>
        <p:nvGrpSpPr>
          <p:cNvPr id="18" name="组合 17"/>
          <p:cNvGrpSpPr/>
          <p:nvPr/>
        </p:nvGrpSpPr>
        <p:grpSpPr>
          <a:xfrm>
            <a:off x="6829109" y="2268651"/>
            <a:ext cx="1924051" cy="2752725"/>
            <a:chOff x="6487784" y="2454948"/>
            <a:chExt cx="1924051" cy="2752725"/>
          </a:xfrm>
        </p:grpSpPr>
        <p:sp>
          <p:nvSpPr>
            <p:cNvPr id="19" name="Freeform 11"/>
            <p:cNvSpPr>
              <a:spLocks/>
            </p:cNvSpPr>
            <p:nvPr/>
          </p:nvSpPr>
          <p:spPr bwMode="auto">
            <a:xfrm>
              <a:off x="6925934"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Freeform 12"/>
            <p:cNvSpPr>
              <a:spLocks/>
            </p:cNvSpPr>
            <p:nvPr/>
          </p:nvSpPr>
          <p:spPr bwMode="auto">
            <a:xfrm>
              <a:off x="6487784"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Freeform 13"/>
            <p:cNvSpPr>
              <a:spLocks/>
            </p:cNvSpPr>
            <p:nvPr/>
          </p:nvSpPr>
          <p:spPr bwMode="auto">
            <a:xfrm>
              <a:off x="7533947"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任意多边形 21"/>
            <p:cNvSpPr>
              <a:spLocks/>
            </p:cNvSpPr>
            <p:nvPr/>
          </p:nvSpPr>
          <p:spPr bwMode="auto">
            <a:xfrm>
              <a:off x="6775122" y="3851948"/>
              <a:ext cx="1358900" cy="1355725"/>
            </a:xfrm>
            <a:custGeom>
              <a:avLst/>
              <a:gdLst>
                <a:gd name="connsiteX0" fmla="*/ 637447 w 1358900"/>
                <a:gd name="connsiteY0" fmla="*/ 104775 h 1355725"/>
                <a:gd name="connsiteX1" fmla="*/ 618579 w 1358900"/>
                <a:gd name="connsiteY1" fmla="*/ 108545 h 1355725"/>
                <a:gd name="connsiteX2" fmla="*/ 297826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4 w 1358900"/>
                <a:gd name="connsiteY30" fmla="*/ 173232 h 1355725"/>
                <a:gd name="connsiteX31" fmla="*/ 607730 w 1358900"/>
                <a:gd name="connsiteY31" fmla="*/ 3766 h 1355725"/>
                <a:gd name="connsiteX32" fmla="*/ 634154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6" y="248047"/>
                  </a:cubicBezTo>
                  <a:cubicBezTo>
                    <a:pt x="290279"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6" y="1250950"/>
                    <a:pt x="1252538" y="994569"/>
                    <a:pt x="1252538" y="677863"/>
                  </a:cubicBezTo>
                  <a:cubicBezTo>
                    <a:pt x="1252538" y="519510"/>
                    <a:pt x="1188388" y="380008"/>
                    <a:pt x="1086501" y="274439"/>
                  </a:cubicBezTo>
                  <a:cubicBezTo>
                    <a:pt x="1082728" y="270669"/>
                    <a:pt x="1078954" y="266899"/>
                    <a:pt x="1071407" y="259358"/>
                  </a:cubicBezTo>
                  <a:cubicBezTo>
                    <a:pt x="1067633" y="255588"/>
                    <a:pt x="1060086" y="251817"/>
                    <a:pt x="1056313" y="248047"/>
                  </a:cubicBezTo>
                  <a:cubicBezTo>
                    <a:pt x="969521" y="168870"/>
                    <a:pt x="856314" y="119856"/>
                    <a:pt x="731786" y="104775"/>
                  </a:cubicBezTo>
                  <a:cubicBezTo>
                    <a:pt x="728012" y="104775"/>
                    <a:pt x="720465" y="104775"/>
                    <a:pt x="712918" y="104775"/>
                  </a:cubicBezTo>
                  <a:cubicBezTo>
                    <a:pt x="705371" y="104775"/>
                    <a:pt x="697824" y="104775"/>
                    <a:pt x="690277" y="104775"/>
                  </a:cubicBezTo>
                  <a:cubicBezTo>
                    <a:pt x="686503" y="104775"/>
                    <a:pt x="682730"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9" y="0"/>
                    <a:pt x="709648" y="0"/>
                    <a:pt x="720972" y="0"/>
                  </a:cubicBezTo>
                  <a:cubicBezTo>
                    <a:pt x="728522" y="3766"/>
                    <a:pt x="736071" y="3766"/>
                    <a:pt x="743620" y="3766"/>
                  </a:cubicBezTo>
                  <a:cubicBezTo>
                    <a:pt x="890835" y="15064"/>
                    <a:pt x="1022950" y="75318"/>
                    <a:pt x="1124867" y="169466"/>
                  </a:cubicBezTo>
                  <a:cubicBezTo>
                    <a:pt x="1132417" y="173232"/>
                    <a:pt x="1139966" y="180763"/>
                    <a:pt x="1143741" y="184529"/>
                  </a:cubicBezTo>
                  <a:cubicBezTo>
                    <a:pt x="1151290" y="192061"/>
                    <a:pt x="1155065" y="195827"/>
                    <a:pt x="1162615" y="203359"/>
                  </a:cubicBezTo>
                  <a:cubicBezTo>
                    <a:pt x="1283406" y="323868"/>
                    <a:pt x="1358900" y="493333"/>
                    <a:pt x="1358900" y="677863"/>
                  </a:cubicBezTo>
                  <a:cubicBezTo>
                    <a:pt x="1358900" y="1054453"/>
                    <a:pt x="1053148"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4" y="173232"/>
                  </a:cubicBezTo>
                  <a:cubicBezTo>
                    <a:pt x="332176" y="79084"/>
                    <a:pt x="464291" y="18830"/>
                    <a:pt x="607730" y="3766"/>
                  </a:cubicBezTo>
                  <a:cubicBezTo>
                    <a:pt x="615280" y="3766"/>
                    <a:pt x="622829" y="3766"/>
                    <a:pt x="634154" y="3766"/>
                  </a:cubicBezTo>
                  <a:cubicBezTo>
                    <a:pt x="641703" y="0"/>
                    <a:pt x="649252" y="0"/>
                    <a:pt x="656802" y="0"/>
                  </a:cubicBezTo>
                  <a:close/>
                </a:path>
              </a:pathLst>
            </a:cu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3" name="矩形 22"/>
            <p:cNvSpPr/>
            <p:nvPr/>
          </p:nvSpPr>
          <p:spPr>
            <a:xfrm>
              <a:off x="6925934" y="4212279"/>
              <a:ext cx="1039393" cy="646331"/>
            </a:xfrm>
            <a:prstGeom prst="rect">
              <a:avLst/>
            </a:prstGeom>
            <a:effectLst/>
          </p:spPr>
          <p:txBody>
            <a:bodyPr wrap="square">
              <a:spAutoFit/>
            </a:bodyPr>
            <a:lstStyle/>
            <a:p>
              <a:pPr algn="ctr"/>
              <a:r>
                <a:rPr lang="en-US" altLang="zh-CN" sz="3600" b="1" dirty="0">
                  <a:solidFill>
                    <a:srgbClr val="3748A8"/>
                  </a:solidFill>
                  <a:latin typeface="Arial Black" panose="020B0A04020102020204" pitchFamily="34" charset="0"/>
                  <a:ea typeface="方正姚体" panose="02010601030101010101" pitchFamily="2" charset="-122"/>
                </a:rPr>
                <a:t>03</a:t>
              </a:r>
              <a:endParaRPr lang="zh-CN" altLang="en-US" sz="3600" b="1" dirty="0">
                <a:solidFill>
                  <a:srgbClr val="3748A8"/>
                </a:solidFill>
                <a:latin typeface="Arial Black" panose="020B0A04020102020204" pitchFamily="34" charset="0"/>
                <a:ea typeface="方正姚体" panose="02010601030101010101" pitchFamily="2" charset="-122"/>
              </a:endParaRPr>
            </a:p>
          </p:txBody>
        </p:sp>
      </p:grpSp>
      <p:grpSp>
        <p:nvGrpSpPr>
          <p:cNvPr id="24" name="组合 23"/>
          <p:cNvGrpSpPr/>
          <p:nvPr/>
        </p:nvGrpSpPr>
        <p:grpSpPr>
          <a:xfrm>
            <a:off x="9526624" y="2268651"/>
            <a:ext cx="1924051" cy="2752725"/>
            <a:chOff x="9185299" y="2454948"/>
            <a:chExt cx="1924051" cy="2752725"/>
          </a:xfrm>
        </p:grpSpPr>
        <p:sp>
          <p:nvSpPr>
            <p:cNvPr id="27" name="Freeform 11"/>
            <p:cNvSpPr>
              <a:spLocks/>
            </p:cNvSpPr>
            <p:nvPr/>
          </p:nvSpPr>
          <p:spPr bwMode="auto">
            <a:xfrm>
              <a:off x="9623449"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Freeform 12"/>
            <p:cNvSpPr>
              <a:spLocks/>
            </p:cNvSpPr>
            <p:nvPr/>
          </p:nvSpPr>
          <p:spPr bwMode="auto">
            <a:xfrm>
              <a:off x="9185299"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Freeform 13"/>
            <p:cNvSpPr>
              <a:spLocks/>
            </p:cNvSpPr>
            <p:nvPr/>
          </p:nvSpPr>
          <p:spPr bwMode="auto">
            <a:xfrm>
              <a:off x="10231462"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p:cNvSpPr>
              <a:spLocks/>
            </p:cNvSpPr>
            <p:nvPr/>
          </p:nvSpPr>
          <p:spPr bwMode="auto">
            <a:xfrm>
              <a:off x="9472637" y="3851948"/>
              <a:ext cx="1358900" cy="1355725"/>
            </a:xfrm>
            <a:custGeom>
              <a:avLst/>
              <a:gdLst>
                <a:gd name="connsiteX0" fmla="*/ 637447 w 1358900"/>
                <a:gd name="connsiteY0" fmla="*/ 104775 h 1355725"/>
                <a:gd name="connsiteX1" fmla="*/ 618579 w 1358900"/>
                <a:gd name="connsiteY1" fmla="*/ 108545 h 1355725"/>
                <a:gd name="connsiteX2" fmla="*/ 297825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3 w 1358900"/>
                <a:gd name="connsiteY30" fmla="*/ 173232 h 1355725"/>
                <a:gd name="connsiteX31" fmla="*/ 607730 w 1358900"/>
                <a:gd name="connsiteY31" fmla="*/ 3766 h 1355725"/>
                <a:gd name="connsiteX32" fmla="*/ 634153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5" y="248047"/>
                  </a:cubicBezTo>
                  <a:cubicBezTo>
                    <a:pt x="290278"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5" y="1250950"/>
                    <a:pt x="1252538" y="994569"/>
                    <a:pt x="1252538" y="677863"/>
                  </a:cubicBezTo>
                  <a:cubicBezTo>
                    <a:pt x="1252538" y="519510"/>
                    <a:pt x="1188387" y="380008"/>
                    <a:pt x="1086501" y="274439"/>
                  </a:cubicBezTo>
                  <a:cubicBezTo>
                    <a:pt x="1082727" y="270669"/>
                    <a:pt x="1078954" y="266899"/>
                    <a:pt x="1071407" y="259358"/>
                  </a:cubicBezTo>
                  <a:cubicBezTo>
                    <a:pt x="1067633" y="255588"/>
                    <a:pt x="1060086" y="251817"/>
                    <a:pt x="1056313" y="248047"/>
                  </a:cubicBezTo>
                  <a:cubicBezTo>
                    <a:pt x="969520" y="168870"/>
                    <a:pt x="856313" y="119856"/>
                    <a:pt x="731786" y="104775"/>
                  </a:cubicBezTo>
                  <a:cubicBezTo>
                    <a:pt x="728012" y="104775"/>
                    <a:pt x="720465" y="104775"/>
                    <a:pt x="712918" y="104775"/>
                  </a:cubicBezTo>
                  <a:cubicBezTo>
                    <a:pt x="705371" y="104775"/>
                    <a:pt x="697824" y="104775"/>
                    <a:pt x="690277" y="104775"/>
                  </a:cubicBezTo>
                  <a:cubicBezTo>
                    <a:pt x="686503" y="104775"/>
                    <a:pt x="682729"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8" y="0"/>
                    <a:pt x="709648" y="0"/>
                    <a:pt x="720972" y="0"/>
                  </a:cubicBezTo>
                  <a:cubicBezTo>
                    <a:pt x="728521" y="3766"/>
                    <a:pt x="736071" y="3766"/>
                    <a:pt x="743620" y="3766"/>
                  </a:cubicBezTo>
                  <a:cubicBezTo>
                    <a:pt x="890834" y="15064"/>
                    <a:pt x="1022950" y="75318"/>
                    <a:pt x="1124867" y="169466"/>
                  </a:cubicBezTo>
                  <a:cubicBezTo>
                    <a:pt x="1132417" y="173232"/>
                    <a:pt x="1139966" y="180763"/>
                    <a:pt x="1143741" y="184529"/>
                  </a:cubicBezTo>
                  <a:cubicBezTo>
                    <a:pt x="1151290" y="192061"/>
                    <a:pt x="1155065" y="195827"/>
                    <a:pt x="1162615" y="203359"/>
                  </a:cubicBezTo>
                  <a:cubicBezTo>
                    <a:pt x="1283405" y="323868"/>
                    <a:pt x="1358900" y="493333"/>
                    <a:pt x="1358900" y="677863"/>
                  </a:cubicBezTo>
                  <a:cubicBezTo>
                    <a:pt x="1358900" y="1054453"/>
                    <a:pt x="1053147"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3" y="173232"/>
                  </a:cubicBezTo>
                  <a:cubicBezTo>
                    <a:pt x="332176" y="79084"/>
                    <a:pt x="464291" y="18830"/>
                    <a:pt x="607730" y="3766"/>
                  </a:cubicBezTo>
                  <a:cubicBezTo>
                    <a:pt x="615280" y="3766"/>
                    <a:pt x="622829" y="3766"/>
                    <a:pt x="634153" y="3766"/>
                  </a:cubicBezTo>
                  <a:cubicBezTo>
                    <a:pt x="641703" y="0"/>
                    <a:pt x="649252" y="0"/>
                    <a:pt x="656802" y="0"/>
                  </a:cubicBezTo>
                  <a:close/>
                </a:path>
              </a:pathLst>
            </a:cu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1" name="矩形 30"/>
            <p:cNvSpPr/>
            <p:nvPr/>
          </p:nvSpPr>
          <p:spPr>
            <a:xfrm>
              <a:off x="9601138" y="4184462"/>
              <a:ext cx="1039393" cy="646331"/>
            </a:xfrm>
            <a:prstGeom prst="rect">
              <a:avLst/>
            </a:prstGeom>
            <a:effectLst/>
          </p:spPr>
          <p:txBody>
            <a:bodyPr wrap="square">
              <a:spAutoFit/>
            </a:bodyPr>
            <a:lstStyle/>
            <a:p>
              <a:pPr algn="ctr"/>
              <a:r>
                <a:rPr lang="en-US" altLang="zh-CN" sz="3600" b="1" dirty="0">
                  <a:solidFill>
                    <a:srgbClr val="EA1E63"/>
                  </a:solidFill>
                  <a:latin typeface="Arial Black" panose="020B0A04020102020204" pitchFamily="34" charset="0"/>
                  <a:ea typeface="方正姚体" panose="02010601030101010101" pitchFamily="2" charset="-122"/>
                </a:rPr>
                <a:t>04</a:t>
              </a:r>
              <a:endParaRPr lang="zh-CN" altLang="en-US" sz="3600" b="1" dirty="0">
                <a:solidFill>
                  <a:srgbClr val="EA1E63"/>
                </a:solidFill>
                <a:latin typeface="Arial Black" panose="020B0A04020102020204" pitchFamily="34" charset="0"/>
                <a:ea typeface="方正姚体" panose="02010601030101010101" pitchFamily="2" charset="-122"/>
              </a:endParaRPr>
            </a:p>
          </p:txBody>
        </p:sp>
      </p:grpSp>
      <p:sp>
        <p:nvSpPr>
          <p:cNvPr id="32" name="文本框 31"/>
          <p:cNvSpPr txBox="1"/>
          <p:nvPr/>
        </p:nvSpPr>
        <p:spPr>
          <a:xfrm>
            <a:off x="1309177" y="5350838"/>
            <a:ext cx="2159566" cy="1138773"/>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000132" y="5350838"/>
            <a:ext cx="2159566" cy="1138773"/>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6691422" y="5357872"/>
            <a:ext cx="2159566" cy="1138773"/>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9382377" y="5357872"/>
            <a:ext cx="2159566" cy="1138773"/>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97894807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900" decel="100000" fill="hold"/>
                                        <p:tgtEl>
                                          <p:spTgt spid="3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900" decel="100000" fill="hold"/>
                                        <p:tgtEl>
                                          <p:spTgt spid="33"/>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900" decel="100000" fill="hold"/>
                                        <p:tgtEl>
                                          <p:spTgt spid="3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0"/>
                                        <p:tgtEl>
                                          <p:spTgt spid="35"/>
                                        </p:tgtEl>
                                      </p:cBhvr>
                                    </p:animEffect>
                                    <p:anim calcmode="lin" valueType="num">
                                      <p:cBhvr>
                                        <p:cTn id="29" dur="1000" fill="hold"/>
                                        <p:tgtEl>
                                          <p:spTgt spid="35"/>
                                        </p:tgtEl>
                                        <p:attrNameLst>
                                          <p:attrName>ppt_x</p:attrName>
                                        </p:attrNameLst>
                                      </p:cBhvr>
                                      <p:tavLst>
                                        <p:tav tm="0">
                                          <p:val>
                                            <p:strVal val="#ppt_x"/>
                                          </p:val>
                                        </p:tav>
                                        <p:tav tm="100000">
                                          <p:val>
                                            <p:strVal val="#ppt_x"/>
                                          </p:val>
                                        </p:tav>
                                      </p:tavLst>
                                    </p:anim>
                                    <p:anim calcmode="lin" valueType="num">
                                      <p:cBhvr>
                                        <p:cTn id="30" dur="900" decel="100000" fill="hold"/>
                                        <p:tgtEl>
                                          <p:spTgt spid="35"/>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语音能力</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1201096" y="1965323"/>
            <a:ext cx="3422899" cy="1008000"/>
            <a:chOff x="1482107" y="1790281"/>
            <a:chExt cx="3422899" cy="1008000"/>
          </a:xfrm>
        </p:grpSpPr>
        <p:sp>
          <p:nvSpPr>
            <p:cNvPr id="7" name="椭圆 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1790281"/>
              <a:ext cx="1008000" cy="1008000"/>
            </a:xfrm>
            <a:prstGeom prst="ellipse">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8" name="椭圆 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3883318" y="1790281"/>
              <a:ext cx="1008000" cy="1008000"/>
            </a:xfrm>
            <a:prstGeom prst="ellipse">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9" name="任意多边形 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1968672"/>
              <a:ext cx="3422899" cy="671046"/>
            </a:xfrm>
            <a:custGeom>
              <a:avLst/>
              <a:gdLst>
                <a:gd name="connsiteX0" fmla="*/ 460993 w 3422899"/>
                <a:gd name="connsiteY0" fmla="*/ 0 h 671046"/>
                <a:gd name="connsiteX1" fmla="*/ 2537126 w 3422899"/>
                <a:gd name="connsiteY1" fmla="*/ 0 h 671046"/>
                <a:gd name="connsiteX2" fmla="*/ 2861293 w 3422899"/>
                <a:gd name="connsiteY2" fmla="*/ 0 h 671046"/>
                <a:gd name="connsiteX3" fmla="*/ 3300672 w 3422899"/>
                <a:gd name="connsiteY3" fmla="*/ 0 h 671046"/>
                <a:gd name="connsiteX4" fmla="*/ 3336824 w 3422899"/>
                <a:gd name="connsiteY4" fmla="*/ 43817 h 671046"/>
                <a:gd name="connsiteX5" fmla="*/ 3422899 w 3422899"/>
                <a:gd name="connsiteY5" fmla="*/ 325608 h 671046"/>
                <a:gd name="connsiteX6" fmla="*/ 3336824 w 3422899"/>
                <a:gd name="connsiteY6" fmla="*/ 607400 h 671046"/>
                <a:gd name="connsiteX7" fmla="*/ 3284312 w 3422899"/>
                <a:gd name="connsiteY7" fmla="*/ 671045 h 671046"/>
                <a:gd name="connsiteX8" fmla="*/ 2861293 w 3422899"/>
                <a:gd name="connsiteY8" fmla="*/ 671045 h 671046"/>
                <a:gd name="connsiteX9" fmla="*/ 2553487 w 3422899"/>
                <a:gd name="connsiteY9" fmla="*/ 671045 h 671046"/>
                <a:gd name="connsiteX10" fmla="*/ 869414 w 3422899"/>
                <a:gd name="connsiteY10" fmla="*/ 671045 h 671046"/>
                <a:gd name="connsiteX11" fmla="*/ 869413 w 3422899"/>
                <a:gd name="connsiteY11" fmla="*/ 671046 h 671046"/>
                <a:gd name="connsiteX12" fmla="*/ 138588 w 3422899"/>
                <a:gd name="connsiteY12" fmla="*/ 671046 h 671046"/>
                <a:gd name="connsiteX13" fmla="*/ 86075 w 3422899"/>
                <a:gd name="connsiteY13" fmla="*/ 607401 h 671046"/>
                <a:gd name="connsiteX14" fmla="*/ 0 w 3422899"/>
                <a:gd name="connsiteY14" fmla="*/ 325609 h 671046"/>
                <a:gd name="connsiteX15" fmla="*/ 86075 w 3422899"/>
                <a:gd name="connsiteY15" fmla="*/ 43818 h 671046"/>
                <a:gd name="connsiteX16" fmla="*/ 122227 w 3422899"/>
                <a:gd name="connsiteY16" fmla="*/ 1 h 671046"/>
                <a:gd name="connsiteX17" fmla="*/ 460993 w 3422899"/>
                <a:gd name="connsiteY17" fmla="*/ 1 h 67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2899" h="671046">
                  <a:moveTo>
                    <a:pt x="460993" y="0"/>
                  </a:moveTo>
                  <a:lnTo>
                    <a:pt x="2537126" y="0"/>
                  </a:lnTo>
                  <a:lnTo>
                    <a:pt x="2861293" y="0"/>
                  </a:lnTo>
                  <a:lnTo>
                    <a:pt x="3300672" y="0"/>
                  </a:lnTo>
                  <a:lnTo>
                    <a:pt x="3336824" y="43817"/>
                  </a:lnTo>
                  <a:cubicBezTo>
                    <a:pt x="3391167" y="124256"/>
                    <a:pt x="3422899" y="221226"/>
                    <a:pt x="3422899" y="325608"/>
                  </a:cubicBezTo>
                  <a:cubicBezTo>
                    <a:pt x="3422899" y="429990"/>
                    <a:pt x="3391167" y="526961"/>
                    <a:pt x="3336824" y="607400"/>
                  </a:cubicBezTo>
                  <a:lnTo>
                    <a:pt x="3284312" y="671045"/>
                  </a:lnTo>
                  <a:lnTo>
                    <a:pt x="2861293" y="671045"/>
                  </a:lnTo>
                  <a:lnTo>
                    <a:pt x="2553487" y="671045"/>
                  </a:lnTo>
                  <a:lnTo>
                    <a:pt x="869414" y="671045"/>
                  </a:lnTo>
                  <a:lnTo>
                    <a:pt x="869413" y="671046"/>
                  </a:lnTo>
                  <a:lnTo>
                    <a:pt x="138588" y="671046"/>
                  </a:lnTo>
                  <a:lnTo>
                    <a:pt x="86075" y="607401"/>
                  </a:lnTo>
                  <a:cubicBezTo>
                    <a:pt x="31732" y="526962"/>
                    <a:pt x="0" y="429991"/>
                    <a:pt x="0" y="325609"/>
                  </a:cubicBezTo>
                  <a:cubicBezTo>
                    <a:pt x="0" y="221227"/>
                    <a:pt x="31732" y="124257"/>
                    <a:pt x="86075" y="43818"/>
                  </a:cubicBezTo>
                  <a:lnTo>
                    <a:pt x="122227" y="1"/>
                  </a:lnTo>
                  <a:lnTo>
                    <a:pt x="460993" y="1"/>
                  </a:lnTo>
                  <a:close/>
                </a:path>
              </a:pathLst>
            </a:cu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0" name="文本框 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290677" y="2032671"/>
              <a:ext cx="1729961" cy="523220"/>
            </a:xfrm>
            <a:prstGeom prst="rect">
              <a:avLst/>
            </a:prstGeom>
            <a:noFill/>
            <a:effectLst/>
          </p:spPr>
          <p:txBody>
            <a:bodyPr wrap="none" rtlCol="0">
              <a:spAutoFit/>
            </a:bodyPr>
            <a:lstStyle/>
            <a:p>
              <a:pPr>
                <a:spcBef>
                  <a:spcPct val="0"/>
                </a:spcBef>
                <a:buFont typeface="Arial" charset="0"/>
                <a:buNone/>
              </a:pPr>
              <a:r>
                <a:rPr lang="en-US" altLang="zh-CN"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rPr>
                <a:t>ENGLISH</a:t>
              </a:r>
              <a:endParaRPr lang="zh-CN" altLang="en-US"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grpSp>
        <p:nvGrpSpPr>
          <p:cNvPr id="11" name="组合 10"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1201096" y="3656902"/>
            <a:ext cx="3422899" cy="1008000"/>
            <a:chOff x="1482107" y="3481860"/>
            <a:chExt cx="3422899" cy="1008000"/>
          </a:xfrm>
        </p:grpSpPr>
        <p:sp>
          <p:nvSpPr>
            <p:cNvPr id="12" name="椭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3481860"/>
              <a:ext cx="1008000" cy="1008000"/>
            </a:xfrm>
            <a:prstGeom prst="ellipse">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3" name="椭圆 1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3883318" y="3481860"/>
              <a:ext cx="1008000" cy="1008000"/>
            </a:xfrm>
            <a:prstGeom prst="ellipse">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4" name="任意多边形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3660251"/>
              <a:ext cx="3422899" cy="671046"/>
            </a:xfrm>
            <a:custGeom>
              <a:avLst/>
              <a:gdLst>
                <a:gd name="connsiteX0" fmla="*/ 460993 w 3422899"/>
                <a:gd name="connsiteY0" fmla="*/ 0 h 671046"/>
                <a:gd name="connsiteX1" fmla="*/ 2537126 w 3422899"/>
                <a:gd name="connsiteY1" fmla="*/ 0 h 671046"/>
                <a:gd name="connsiteX2" fmla="*/ 2861293 w 3422899"/>
                <a:gd name="connsiteY2" fmla="*/ 0 h 671046"/>
                <a:gd name="connsiteX3" fmla="*/ 3300672 w 3422899"/>
                <a:gd name="connsiteY3" fmla="*/ 0 h 671046"/>
                <a:gd name="connsiteX4" fmla="*/ 3336824 w 3422899"/>
                <a:gd name="connsiteY4" fmla="*/ 43817 h 671046"/>
                <a:gd name="connsiteX5" fmla="*/ 3422899 w 3422899"/>
                <a:gd name="connsiteY5" fmla="*/ 325608 h 671046"/>
                <a:gd name="connsiteX6" fmla="*/ 3336824 w 3422899"/>
                <a:gd name="connsiteY6" fmla="*/ 607400 h 671046"/>
                <a:gd name="connsiteX7" fmla="*/ 3284312 w 3422899"/>
                <a:gd name="connsiteY7" fmla="*/ 671045 h 671046"/>
                <a:gd name="connsiteX8" fmla="*/ 2861293 w 3422899"/>
                <a:gd name="connsiteY8" fmla="*/ 671045 h 671046"/>
                <a:gd name="connsiteX9" fmla="*/ 2553487 w 3422899"/>
                <a:gd name="connsiteY9" fmla="*/ 671045 h 671046"/>
                <a:gd name="connsiteX10" fmla="*/ 869414 w 3422899"/>
                <a:gd name="connsiteY10" fmla="*/ 671045 h 671046"/>
                <a:gd name="connsiteX11" fmla="*/ 869413 w 3422899"/>
                <a:gd name="connsiteY11" fmla="*/ 671046 h 671046"/>
                <a:gd name="connsiteX12" fmla="*/ 138588 w 3422899"/>
                <a:gd name="connsiteY12" fmla="*/ 671046 h 671046"/>
                <a:gd name="connsiteX13" fmla="*/ 86075 w 3422899"/>
                <a:gd name="connsiteY13" fmla="*/ 607401 h 671046"/>
                <a:gd name="connsiteX14" fmla="*/ 0 w 3422899"/>
                <a:gd name="connsiteY14" fmla="*/ 325609 h 671046"/>
                <a:gd name="connsiteX15" fmla="*/ 86075 w 3422899"/>
                <a:gd name="connsiteY15" fmla="*/ 43818 h 671046"/>
                <a:gd name="connsiteX16" fmla="*/ 122227 w 3422899"/>
                <a:gd name="connsiteY16" fmla="*/ 1 h 671046"/>
                <a:gd name="connsiteX17" fmla="*/ 460993 w 3422899"/>
                <a:gd name="connsiteY17" fmla="*/ 1 h 67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2899" h="671046">
                  <a:moveTo>
                    <a:pt x="460993" y="0"/>
                  </a:moveTo>
                  <a:lnTo>
                    <a:pt x="2537126" y="0"/>
                  </a:lnTo>
                  <a:lnTo>
                    <a:pt x="2861293" y="0"/>
                  </a:lnTo>
                  <a:lnTo>
                    <a:pt x="3300672" y="0"/>
                  </a:lnTo>
                  <a:lnTo>
                    <a:pt x="3336824" y="43817"/>
                  </a:lnTo>
                  <a:cubicBezTo>
                    <a:pt x="3391167" y="124256"/>
                    <a:pt x="3422899" y="221226"/>
                    <a:pt x="3422899" y="325608"/>
                  </a:cubicBezTo>
                  <a:cubicBezTo>
                    <a:pt x="3422899" y="429990"/>
                    <a:pt x="3391167" y="526961"/>
                    <a:pt x="3336824" y="607400"/>
                  </a:cubicBezTo>
                  <a:lnTo>
                    <a:pt x="3284312" y="671045"/>
                  </a:lnTo>
                  <a:lnTo>
                    <a:pt x="2861293" y="671045"/>
                  </a:lnTo>
                  <a:lnTo>
                    <a:pt x="2553487" y="671045"/>
                  </a:lnTo>
                  <a:lnTo>
                    <a:pt x="869414" y="671045"/>
                  </a:lnTo>
                  <a:lnTo>
                    <a:pt x="869413" y="671046"/>
                  </a:lnTo>
                  <a:lnTo>
                    <a:pt x="138588" y="671046"/>
                  </a:lnTo>
                  <a:lnTo>
                    <a:pt x="86075" y="607401"/>
                  </a:lnTo>
                  <a:cubicBezTo>
                    <a:pt x="31732" y="526962"/>
                    <a:pt x="0" y="429991"/>
                    <a:pt x="0" y="325609"/>
                  </a:cubicBezTo>
                  <a:cubicBezTo>
                    <a:pt x="0" y="221227"/>
                    <a:pt x="31732" y="124257"/>
                    <a:pt x="86075" y="43818"/>
                  </a:cubicBezTo>
                  <a:lnTo>
                    <a:pt x="122227" y="1"/>
                  </a:lnTo>
                  <a:lnTo>
                    <a:pt x="460993" y="1"/>
                  </a:lnTo>
                  <a:close/>
                </a:path>
              </a:pathLst>
            </a:custGeom>
            <a:solidFill>
              <a:srgbClr val="EA1E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5" name="文本框 1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307508" y="3741987"/>
              <a:ext cx="1696298" cy="523220"/>
            </a:xfrm>
            <a:prstGeom prst="rect">
              <a:avLst/>
            </a:prstGeom>
            <a:noFill/>
            <a:effectLst/>
          </p:spPr>
          <p:txBody>
            <a:bodyPr wrap="none" rtlCol="0">
              <a:spAutoFit/>
            </a:bodyPr>
            <a:lstStyle/>
            <a:p>
              <a:pPr>
                <a:spcBef>
                  <a:spcPct val="0"/>
                </a:spcBef>
                <a:buFont typeface="Arial" charset="0"/>
                <a:buNone/>
              </a:pPr>
              <a:r>
                <a:rPr lang="en-US" altLang="zh-CN"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rPr>
                <a:t>CHINESE</a:t>
              </a:r>
              <a:endParaRPr lang="zh-CN" altLang="en-US"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grpSp>
        <p:nvGrpSpPr>
          <p:cNvPr id="16" name="组合 15"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1201096" y="5367111"/>
            <a:ext cx="3422899" cy="1008000"/>
            <a:chOff x="1482107" y="5192069"/>
            <a:chExt cx="3422899" cy="1008000"/>
          </a:xfrm>
        </p:grpSpPr>
        <p:sp>
          <p:nvSpPr>
            <p:cNvPr id="17" name="椭圆 1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5192069"/>
              <a:ext cx="1008000" cy="1008000"/>
            </a:xfrm>
            <a:prstGeom prst="ellipse">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8" name="椭圆 1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3883318" y="5192069"/>
              <a:ext cx="1008000" cy="1008000"/>
            </a:xfrm>
            <a:prstGeom prst="ellipse">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9" name="任意多边形 1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5370460"/>
              <a:ext cx="3422899" cy="671046"/>
            </a:xfrm>
            <a:custGeom>
              <a:avLst/>
              <a:gdLst>
                <a:gd name="connsiteX0" fmla="*/ 460993 w 3422899"/>
                <a:gd name="connsiteY0" fmla="*/ 0 h 671046"/>
                <a:gd name="connsiteX1" fmla="*/ 2537126 w 3422899"/>
                <a:gd name="connsiteY1" fmla="*/ 0 h 671046"/>
                <a:gd name="connsiteX2" fmla="*/ 2861293 w 3422899"/>
                <a:gd name="connsiteY2" fmla="*/ 0 h 671046"/>
                <a:gd name="connsiteX3" fmla="*/ 3300672 w 3422899"/>
                <a:gd name="connsiteY3" fmla="*/ 0 h 671046"/>
                <a:gd name="connsiteX4" fmla="*/ 3336824 w 3422899"/>
                <a:gd name="connsiteY4" fmla="*/ 43817 h 671046"/>
                <a:gd name="connsiteX5" fmla="*/ 3422899 w 3422899"/>
                <a:gd name="connsiteY5" fmla="*/ 325608 h 671046"/>
                <a:gd name="connsiteX6" fmla="*/ 3336824 w 3422899"/>
                <a:gd name="connsiteY6" fmla="*/ 607400 h 671046"/>
                <a:gd name="connsiteX7" fmla="*/ 3284312 w 3422899"/>
                <a:gd name="connsiteY7" fmla="*/ 671045 h 671046"/>
                <a:gd name="connsiteX8" fmla="*/ 2861293 w 3422899"/>
                <a:gd name="connsiteY8" fmla="*/ 671045 h 671046"/>
                <a:gd name="connsiteX9" fmla="*/ 2553487 w 3422899"/>
                <a:gd name="connsiteY9" fmla="*/ 671045 h 671046"/>
                <a:gd name="connsiteX10" fmla="*/ 869414 w 3422899"/>
                <a:gd name="connsiteY10" fmla="*/ 671045 h 671046"/>
                <a:gd name="connsiteX11" fmla="*/ 869413 w 3422899"/>
                <a:gd name="connsiteY11" fmla="*/ 671046 h 671046"/>
                <a:gd name="connsiteX12" fmla="*/ 138588 w 3422899"/>
                <a:gd name="connsiteY12" fmla="*/ 671046 h 671046"/>
                <a:gd name="connsiteX13" fmla="*/ 86075 w 3422899"/>
                <a:gd name="connsiteY13" fmla="*/ 607401 h 671046"/>
                <a:gd name="connsiteX14" fmla="*/ 0 w 3422899"/>
                <a:gd name="connsiteY14" fmla="*/ 325609 h 671046"/>
                <a:gd name="connsiteX15" fmla="*/ 86075 w 3422899"/>
                <a:gd name="connsiteY15" fmla="*/ 43818 h 671046"/>
                <a:gd name="connsiteX16" fmla="*/ 122227 w 3422899"/>
                <a:gd name="connsiteY16" fmla="*/ 1 h 671046"/>
                <a:gd name="connsiteX17" fmla="*/ 460993 w 3422899"/>
                <a:gd name="connsiteY17" fmla="*/ 1 h 67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2899" h="671046">
                  <a:moveTo>
                    <a:pt x="460993" y="0"/>
                  </a:moveTo>
                  <a:lnTo>
                    <a:pt x="2537126" y="0"/>
                  </a:lnTo>
                  <a:lnTo>
                    <a:pt x="2861293" y="0"/>
                  </a:lnTo>
                  <a:lnTo>
                    <a:pt x="3300672" y="0"/>
                  </a:lnTo>
                  <a:lnTo>
                    <a:pt x="3336824" y="43817"/>
                  </a:lnTo>
                  <a:cubicBezTo>
                    <a:pt x="3391167" y="124256"/>
                    <a:pt x="3422899" y="221226"/>
                    <a:pt x="3422899" y="325608"/>
                  </a:cubicBezTo>
                  <a:cubicBezTo>
                    <a:pt x="3422899" y="429990"/>
                    <a:pt x="3391167" y="526961"/>
                    <a:pt x="3336824" y="607400"/>
                  </a:cubicBezTo>
                  <a:lnTo>
                    <a:pt x="3284312" y="671045"/>
                  </a:lnTo>
                  <a:lnTo>
                    <a:pt x="2861293" y="671045"/>
                  </a:lnTo>
                  <a:lnTo>
                    <a:pt x="2553487" y="671045"/>
                  </a:lnTo>
                  <a:lnTo>
                    <a:pt x="869414" y="671045"/>
                  </a:lnTo>
                  <a:lnTo>
                    <a:pt x="869413" y="671046"/>
                  </a:lnTo>
                  <a:lnTo>
                    <a:pt x="138588" y="671046"/>
                  </a:lnTo>
                  <a:lnTo>
                    <a:pt x="86075" y="607401"/>
                  </a:lnTo>
                  <a:cubicBezTo>
                    <a:pt x="31732" y="526962"/>
                    <a:pt x="0" y="429991"/>
                    <a:pt x="0" y="325609"/>
                  </a:cubicBezTo>
                  <a:cubicBezTo>
                    <a:pt x="0" y="221227"/>
                    <a:pt x="31732" y="124257"/>
                    <a:pt x="86075" y="43818"/>
                  </a:cubicBezTo>
                  <a:lnTo>
                    <a:pt x="122227" y="1"/>
                  </a:lnTo>
                  <a:lnTo>
                    <a:pt x="460993" y="1"/>
                  </a:lnTo>
                  <a:close/>
                </a:path>
              </a:pathLst>
            </a:custGeom>
            <a:solidFill>
              <a:srgbClr val="374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0" name="文本框 1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257298" y="5444373"/>
              <a:ext cx="1898020" cy="523220"/>
            </a:xfrm>
            <a:prstGeom prst="rect">
              <a:avLst/>
            </a:prstGeom>
            <a:noFill/>
            <a:effectLst/>
          </p:spPr>
          <p:txBody>
            <a:bodyPr wrap="none" rtlCol="0">
              <a:spAutoFit/>
            </a:bodyPr>
            <a:lstStyle/>
            <a:p>
              <a:pPr>
                <a:spcBef>
                  <a:spcPct val="0"/>
                </a:spcBef>
                <a:buFont typeface="Arial" charset="0"/>
                <a:buNone/>
              </a:pPr>
              <a:r>
                <a:rPr lang="en-US" altLang="zh-CN"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rPr>
                <a:t>JAPANESE</a:t>
              </a:r>
              <a:endParaRPr lang="zh-CN" altLang="en-US"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sp>
        <p:nvSpPr>
          <p:cNvPr id="21" name="文本框 2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321508" y="2193005"/>
            <a:ext cx="6556154" cy="572464"/>
          </a:xfrm>
          <a:prstGeom prst="rect">
            <a:avLst/>
          </a:prstGeom>
          <a:noFill/>
          <a:effectLst/>
        </p:spPr>
        <p:txBody>
          <a:bodyPr wrap="none" rtlCol="0">
            <a:spAutoFit/>
          </a:bodyPr>
          <a:lstStyle/>
          <a:p>
            <a:pPr>
              <a:lnSpc>
                <a:spcPct val="130000"/>
              </a:lnSpc>
            </a:pPr>
            <a:r>
              <a:rPr lang="zh-CN" altLang="en-US" sz="2400" dirty="0">
                <a:solidFill>
                  <a:schemeClr val="tx1">
                    <a:lumMod val="65000"/>
                    <a:lumOff val="35000"/>
                  </a:schemeClr>
                </a:solidFill>
                <a:latin typeface="微软雅黑" pitchFamily="34" charset="-122"/>
                <a:ea typeface="微软雅黑" pitchFamily="34" charset="-122"/>
                <a:sym typeface="微软雅黑" pitchFamily="34" charset="-122"/>
              </a:rPr>
              <a:t>英语：四六级专业证书，以及新</a:t>
            </a:r>
            <a:r>
              <a:rPr lang="en-US" altLang="zh-CN" sz="2400" dirty="0">
                <a:solidFill>
                  <a:schemeClr val="tx1">
                    <a:lumMod val="65000"/>
                    <a:lumOff val="35000"/>
                  </a:schemeClr>
                </a:solidFill>
                <a:latin typeface="微软雅黑" pitchFamily="34" charset="-122"/>
                <a:ea typeface="微软雅黑" pitchFamily="34" charset="-122"/>
                <a:sym typeface="微软雅黑" pitchFamily="34" charset="-122"/>
              </a:rPr>
              <a:t>TOEFL120</a:t>
            </a:r>
            <a:r>
              <a:rPr lang="zh-CN" altLang="en-US" sz="2400" dirty="0">
                <a:solidFill>
                  <a:schemeClr val="tx1">
                    <a:lumMod val="65000"/>
                    <a:lumOff val="35000"/>
                  </a:schemeClr>
                </a:solidFill>
                <a:latin typeface="微软雅黑" pitchFamily="34" charset="-122"/>
                <a:ea typeface="微软雅黑" pitchFamily="34" charset="-122"/>
                <a:sym typeface="微软雅黑" pitchFamily="34" charset="-122"/>
              </a:rPr>
              <a:t>分。</a:t>
            </a:r>
            <a:endParaRPr lang="zh-CN" altLang="en-US" sz="2400" dirty="0">
              <a:solidFill>
                <a:schemeClr val="tx1">
                  <a:lumMod val="65000"/>
                  <a:lumOff val="35000"/>
                </a:schemeClr>
              </a:solidFill>
              <a:latin typeface="微软雅黑" pitchFamily="34" charset="-122"/>
              <a:ea typeface="微软雅黑" pitchFamily="34" charset="-122"/>
            </a:endParaRPr>
          </a:p>
        </p:txBody>
      </p:sp>
      <p:sp>
        <p:nvSpPr>
          <p:cNvPr id="22" name="文本框 2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321508" y="3892407"/>
            <a:ext cx="5905784" cy="572464"/>
          </a:xfrm>
          <a:prstGeom prst="rect">
            <a:avLst/>
          </a:prstGeom>
          <a:noFill/>
          <a:effectLst/>
        </p:spPr>
        <p:txBody>
          <a:bodyPr wrap="none" rtlCol="0">
            <a:spAutoFit/>
          </a:bodyPr>
          <a:lstStyle/>
          <a:p>
            <a:pPr>
              <a:lnSpc>
                <a:spcPct val="130000"/>
              </a:lnSpc>
            </a:pPr>
            <a:r>
              <a:rPr lang="zh-CN" altLang="en-US" sz="2400" dirty="0">
                <a:solidFill>
                  <a:schemeClr val="tx1">
                    <a:lumMod val="65000"/>
                    <a:lumOff val="35000"/>
                  </a:schemeClr>
                </a:solidFill>
                <a:latin typeface="微软雅黑" pitchFamily="34" charset="-122"/>
                <a:ea typeface="微软雅黑" pitchFamily="34" charset="-122"/>
              </a:rPr>
              <a:t>汉语：普通话等级水平测试</a:t>
            </a:r>
            <a:r>
              <a:rPr lang="en-US" altLang="zh-CN" sz="2400" dirty="0">
                <a:solidFill>
                  <a:schemeClr val="tx1">
                    <a:lumMod val="65000"/>
                    <a:lumOff val="35000"/>
                  </a:schemeClr>
                </a:solidFill>
                <a:latin typeface="微软雅黑" pitchFamily="34" charset="-122"/>
                <a:ea typeface="微软雅黑" pitchFamily="34" charset="-122"/>
              </a:rPr>
              <a:t>1</a:t>
            </a:r>
            <a:r>
              <a:rPr lang="zh-CN" altLang="en-US" sz="2400" dirty="0">
                <a:solidFill>
                  <a:schemeClr val="tx1">
                    <a:lumMod val="65000"/>
                    <a:lumOff val="35000"/>
                  </a:schemeClr>
                </a:solidFill>
                <a:latin typeface="微软雅黑" pitchFamily="34" charset="-122"/>
                <a:ea typeface="微软雅黑" pitchFamily="34" charset="-122"/>
              </a:rPr>
              <a:t>级甲等成绩。</a:t>
            </a:r>
          </a:p>
        </p:txBody>
      </p:sp>
      <p:sp>
        <p:nvSpPr>
          <p:cNvPr id="23" name="文本框 2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321508" y="5603566"/>
            <a:ext cx="4001416" cy="525657"/>
          </a:xfrm>
          <a:prstGeom prst="rect">
            <a:avLst/>
          </a:prstGeom>
          <a:noFill/>
          <a:effectLst/>
        </p:spPr>
        <p:txBody>
          <a:bodyPr wrap="none" rtlCol="0">
            <a:spAutoFit/>
          </a:bodyPr>
          <a:lstStyle/>
          <a:p>
            <a:pPr>
              <a:lnSpc>
                <a:spcPct val="130000"/>
              </a:lnSpc>
            </a:pPr>
            <a:r>
              <a:rPr lang="zh-CN" altLang="en-US" sz="2400" dirty="0">
                <a:solidFill>
                  <a:schemeClr val="tx1">
                    <a:lumMod val="65000"/>
                    <a:lumOff val="35000"/>
                  </a:schemeClr>
                </a:solidFill>
                <a:latin typeface="微软雅黑" pitchFamily="34" charset="-122"/>
                <a:ea typeface="微软雅黑" pitchFamily="34" charset="-122"/>
              </a:rPr>
              <a:t>日语：商务日语证书</a:t>
            </a:r>
            <a:r>
              <a:rPr lang="en-US" altLang="zh-CN" sz="2400" dirty="0">
                <a:solidFill>
                  <a:schemeClr val="tx1">
                    <a:lumMod val="65000"/>
                    <a:lumOff val="35000"/>
                  </a:schemeClr>
                </a:solidFill>
                <a:latin typeface="微软雅黑" pitchFamily="34" charset="-122"/>
                <a:ea typeface="微软雅黑" pitchFamily="34" charset="-122"/>
              </a:rPr>
              <a:t>N1</a:t>
            </a:r>
            <a:r>
              <a:rPr lang="zh-CN" altLang="en-US" sz="2400" dirty="0">
                <a:solidFill>
                  <a:schemeClr val="tx1">
                    <a:lumMod val="65000"/>
                    <a:lumOff val="35000"/>
                  </a:schemeClr>
                </a:solidFill>
                <a:latin typeface="微软雅黑" pitchFamily="34" charset="-122"/>
                <a:ea typeface="微软雅黑" pitchFamily="34" charset="-122"/>
              </a:rPr>
              <a:t>级。</a:t>
            </a:r>
          </a:p>
        </p:txBody>
      </p:sp>
    </p:spTree>
    <p:extLst>
      <p:ext uri="{BB962C8B-B14F-4D97-AF65-F5344CB8AC3E}">
        <p14:creationId xmlns="" xmlns:p14="http://schemas.microsoft.com/office/powerpoint/2010/main" val="86459278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4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1+#ppt_w/2"/>
                                          </p:val>
                                        </p:tav>
                                        <p:tav tm="100000">
                                          <p:val>
                                            <p:strVal val="#ppt_x"/>
                                          </p:val>
                                        </p:tav>
                                      </p:tavLst>
                                    </p:anim>
                                    <p:anim calcmode="lin" valueType="num">
                                      <p:cBhvr additive="base">
                                        <p:cTn id="12" dur="10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decel="4000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1000" fill="hold"/>
                                        <p:tgtEl>
                                          <p:spTgt spid="11"/>
                                        </p:tgtEl>
                                        <p:attrNameLst>
                                          <p:attrName>ppt_x</p:attrName>
                                        </p:attrNameLst>
                                      </p:cBhvr>
                                      <p:tavLst>
                                        <p:tav tm="0">
                                          <p:val>
                                            <p:strVal val="0-#ppt_w/2"/>
                                          </p:val>
                                        </p:tav>
                                        <p:tav tm="100000">
                                          <p:val>
                                            <p:strVal val="#ppt_x"/>
                                          </p:val>
                                        </p:tav>
                                      </p:tavLst>
                                    </p:anim>
                                    <p:anim calcmode="lin" valueType="num">
                                      <p:cBhvr additive="base">
                                        <p:cTn id="17" dur="10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2" decel="4000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1000" fill="hold"/>
                                        <p:tgtEl>
                                          <p:spTgt spid="22"/>
                                        </p:tgtEl>
                                        <p:attrNameLst>
                                          <p:attrName>ppt_x</p:attrName>
                                        </p:attrNameLst>
                                      </p:cBhvr>
                                      <p:tavLst>
                                        <p:tav tm="0">
                                          <p:val>
                                            <p:strVal val="1+#ppt_w/2"/>
                                          </p:val>
                                        </p:tav>
                                        <p:tav tm="100000">
                                          <p:val>
                                            <p:strVal val="#ppt_x"/>
                                          </p:val>
                                        </p:tav>
                                      </p:tavLst>
                                    </p:anim>
                                    <p:anim calcmode="lin" valueType="num">
                                      <p:cBhvr additive="base">
                                        <p:cTn id="21" dur="1000" fill="hold"/>
                                        <p:tgtEl>
                                          <p:spTgt spid="22"/>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decel="4000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0-#ppt_w/2"/>
                                          </p:val>
                                        </p:tav>
                                        <p:tav tm="100000">
                                          <p:val>
                                            <p:strVal val="#ppt_x"/>
                                          </p:val>
                                        </p:tav>
                                      </p:tavLst>
                                    </p:anim>
                                    <p:anim calcmode="lin" valueType="num">
                                      <p:cBhvr additive="base">
                                        <p:cTn id="26" dur="10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2" decel="4000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1000" fill="hold"/>
                                        <p:tgtEl>
                                          <p:spTgt spid="23"/>
                                        </p:tgtEl>
                                        <p:attrNameLst>
                                          <p:attrName>ppt_x</p:attrName>
                                        </p:attrNameLst>
                                      </p:cBhvr>
                                      <p:tavLst>
                                        <p:tav tm="0">
                                          <p:val>
                                            <p:strVal val="1+#ppt_w/2"/>
                                          </p:val>
                                        </p:tav>
                                        <p:tav tm="100000">
                                          <p:val>
                                            <p:strVal val="#ppt_x"/>
                                          </p:val>
                                        </p:tav>
                                      </p:tavLst>
                                    </p:anim>
                                    <p:anim calcmode="lin" valueType="num">
                                      <p:cBhvr additive="base">
                                        <p:cTn id="30"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cstate="print">
            <a:extLst>
              <a:ext uri="{28A0092B-C50C-407E-A947-70E740481C1C}">
                <a14:useLocalDpi xmlns="" xmlns:a14="http://schemas.microsoft.com/office/drawing/2010/main" val="0"/>
              </a:ext>
            </a:extLst>
          </a:blip>
          <a:srcRect t="81749"/>
          <a:stretch/>
        </p:blipFill>
        <p:spPr>
          <a:xfrm flipH="1">
            <a:off x="-3188" y="0"/>
            <a:ext cx="12195188" cy="1251679"/>
          </a:xfrm>
          <a:prstGeom prst="rect">
            <a:avLst/>
          </a:prstGeom>
        </p:spPr>
      </p:pic>
      <p:sp>
        <p:nvSpPr>
          <p:cNvPr id="26" name="文本框 9"/>
          <p:cNvSpPr txBox="1"/>
          <p:nvPr/>
        </p:nvSpPr>
        <p:spPr>
          <a:xfrm>
            <a:off x="1090161" y="130746"/>
            <a:ext cx="4231347" cy="900246"/>
          </a:xfrm>
          <a:prstGeom prst="rect">
            <a:avLst/>
          </a:prstGeom>
          <a:noFill/>
        </p:spPr>
        <p:txBody>
          <a:bodyPr wrap="square" lIns="68580" tIns="34290" rIns="68580" bIns="34290" rtlCol="0">
            <a:spAutoFit/>
          </a:bodyPr>
          <a:lstStyle/>
          <a:p>
            <a:pPr marL="0" lvl="1"/>
            <a:r>
              <a:rPr lang="zh-CN" altLang="en-US" sz="5400" b="1" dirty="0" smtClean="0">
                <a:solidFill>
                  <a:schemeClr val="bg1"/>
                </a:solidFill>
                <a:latin typeface="微软雅黑" pitchFamily="34" charset="-122"/>
                <a:ea typeface="微软雅黑" pitchFamily="34" charset="-122"/>
              </a:rPr>
              <a:t>应聘岗位</a:t>
            </a:r>
            <a:endParaRPr lang="zh-CN" altLang="en-US" sz="5400" b="1" dirty="0">
              <a:solidFill>
                <a:schemeClr val="bg1"/>
              </a:solidFill>
              <a:latin typeface="微软雅黑" pitchFamily="34" charset="-122"/>
              <a:ea typeface="微软雅黑" pitchFamily="34" charset="-122"/>
            </a:endParaRPr>
          </a:p>
        </p:txBody>
      </p:sp>
      <p:sp>
        <p:nvSpPr>
          <p:cNvPr id="4" name="矩形 3"/>
          <p:cNvSpPr/>
          <p:nvPr/>
        </p:nvSpPr>
        <p:spPr>
          <a:xfrm>
            <a:off x="-923346" y="722828"/>
            <a:ext cx="718959" cy="1309050"/>
          </a:xfrm>
          <a:prstGeom prst="rect">
            <a:avLst/>
          </a:prstGeom>
          <a:solidFill>
            <a:srgbClr val="3748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23347" y="2010293"/>
            <a:ext cx="746969" cy="1209494"/>
          </a:xfrm>
          <a:prstGeom prst="rect">
            <a:avLst/>
          </a:prstGeom>
          <a:solidFill>
            <a:srgbClr val="EA1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028775" y="1524017"/>
            <a:ext cx="2523948" cy="5137844"/>
            <a:chOff x="699698" y="1340769"/>
            <a:chExt cx="2523948" cy="5137844"/>
          </a:xfrm>
        </p:grpSpPr>
        <p:sp>
          <p:nvSpPr>
            <p:cNvPr id="7" name="任意多边形 6"/>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solidFill>
              <a:srgbClr val="3748A8"/>
            </a:solidFill>
            <a:ln w="25400">
              <a:noFill/>
            </a:ln>
            <a:effectLst/>
          </p:spPr>
          <p:txBody>
            <a:bodyPr vert="horz" wrap="square" lIns="121920" tIns="60960" rIns="121920" bIns="60960" numCol="1" anchor="t" anchorCtr="0" compatLnSpc="1">
              <a:prstTxWarp prst="textNoShape">
                <a:avLst/>
              </a:prstTxWarp>
              <a:noAutofit/>
            </a:bodyPr>
            <a:lstStyle/>
            <a:p>
              <a:endParaRPr lang="zh-CN" altLang="en-US" sz="2400">
                <a:solidFill>
                  <a:prstClr val="black"/>
                </a:solidFill>
              </a:endParaRPr>
            </a:p>
          </p:txBody>
        </p:sp>
        <p:sp>
          <p:nvSpPr>
            <p:cNvPr id="8" name="矩形 7"/>
            <p:cNvSpPr/>
            <p:nvPr/>
          </p:nvSpPr>
          <p:spPr>
            <a:xfrm>
              <a:off x="773540" y="2423160"/>
              <a:ext cx="2376264" cy="626712"/>
            </a:xfrm>
            <a:prstGeom prst="rect">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 name="TextBox 29"/>
          <p:cNvSpPr txBox="1"/>
          <p:nvPr/>
        </p:nvSpPr>
        <p:spPr>
          <a:xfrm>
            <a:off x="1420470" y="3645412"/>
            <a:ext cx="1686244" cy="754181"/>
          </a:xfrm>
          <a:prstGeom prst="rect">
            <a:avLst/>
          </a:prstGeom>
          <a:noFill/>
        </p:spPr>
        <p:txBody>
          <a:bodyPr wrap="square" lIns="0" tIns="0" rIns="0" bIns="0" rtlCol="0">
            <a:spAutoFit/>
          </a:bodyPr>
          <a:lstStyle/>
          <a:p>
            <a:pPr algn="just">
              <a:lnSpc>
                <a:spcPts val="2000"/>
              </a:lnSpc>
            </a:pPr>
            <a:r>
              <a:rPr lang="zh-CN" altLang="en-US" sz="1600" dirty="0" smtClean="0">
                <a:solidFill>
                  <a:schemeClr val="tx1">
                    <a:lumMod val="75000"/>
                    <a:lumOff val="25000"/>
                  </a:schemeClr>
                </a:solidFill>
                <a:latin typeface="微软雅黑" pitchFamily="34" charset="-122"/>
                <a:ea typeface="微软雅黑" pitchFamily="34" charset="-122"/>
              </a:rPr>
              <a:t>点亮亮图文旗舰店</a:t>
            </a:r>
            <a:r>
              <a:rPr lang="en-US" altLang="zh-CN" sz="1600" dirty="0" smtClean="0">
                <a:solidFill>
                  <a:schemeClr val="tx1">
                    <a:lumMod val="75000"/>
                    <a:lumOff val="25000"/>
                  </a:schemeClr>
                </a:solidFill>
                <a:latin typeface="微软雅黑" pitchFamily="34" charset="-122"/>
                <a:ea typeface="微软雅黑" pitchFamily="34" charset="-122"/>
              </a:rPr>
              <a:t>https://liangliangtuwen.tmall.com</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0" name="TextBox 30"/>
          <p:cNvSpPr txBox="1"/>
          <p:nvPr/>
        </p:nvSpPr>
        <p:spPr>
          <a:xfrm>
            <a:off x="1336550" y="2704321"/>
            <a:ext cx="2216171" cy="430887"/>
          </a:xfrm>
          <a:prstGeom prst="rect">
            <a:avLst/>
          </a:prstGeom>
          <a:noFill/>
        </p:spPr>
        <p:txBody>
          <a:bodyPr wrap="square" lIns="0" tIns="0" rIns="0" bIns="0" rtlCol="0">
            <a:spAutoFit/>
          </a:bodyPr>
          <a:lstStyle/>
          <a:p>
            <a:r>
              <a:rPr lang="zh-CN" altLang="en-US" sz="2800" b="1" dirty="0" smtClean="0">
                <a:solidFill>
                  <a:schemeClr val="bg1"/>
                </a:solidFill>
                <a:latin typeface="微软雅黑" pitchFamily="34" charset="-122"/>
                <a:ea typeface="微软雅黑" pitchFamily="34" charset="-122"/>
              </a:rPr>
              <a:t>请输入标题</a:t>
            </a:r>
            <a:endParaRPr lang="zh-CN" altLang="en-US" sz="2800" b="1" dirty="0">
              <a:solidFill>
                <a:schemeClr val="bg1"/>
              </a:solidFill>
              <a:latin typeface="微软雅黑" pitchFamily="34" charset="-122"/>
              <a:ea typeface="微软雅黑" pitchFamily="34" charset="-122"/>
            </a:endParaRPr>
          </a:p>
        </p:txBody>
      </p:sp>
      <p:sp>
        <p:nvSpPr>
          <p:cNvPr id="11" name="TextBox 20"/>
          <p:cNvSpPr txBox="1"/>
          <p:nvPr/>
        </p:nvSpPr>
        <p:spPr>
          <a:xfrm>
            <a:off x="2075946" y="1888962"/>
            <a:ext cx="429605" cy="615553"/>
          </a:xfrm>
          <a:prstGeom prst="rect">
            <a:avLst/>
          </a:prstGeom>
          <a:noFill/>
        </p:spPr>
        <p:txBody>
          <a:bodyPr wrap="none" lIns="0" tIns="0" rIns="0" bIns="0" rtlCol="0">
            <a:spAutoFit/>
          </a:bodyPr>
          <a:lstStyle/>
          <a:p>
            <a:pPr algn="ctr"/>
            <a:r>
              <a:rPr lang="en-US" altLang="zh-CN" sz="4000" spc="400" dirty="0">
                <a:solidFill>
                  <a:srgbClr val="3748A8"/>
                </a:solidFill>
                <a:latin typeface="Agency FB" panose="020B0503020202020204" pitchFamily="34" charset="0"/>
                <a:ea typeface="微软雅黑" pitchFamily="34" charset="-122"/>
              </a:rPr>
              <a:t>01</a:t>
            </a:r>
            <a:endParaRPr lang="zh-CN" altLang="en-US" sz="4000" spc="400" dirty="0">
              <a:solidFill>
                <a:srgbClr val="3748A8"/>
              </a:solidFill>
              <a:latin typeface="Agency FB" panose="020B0503020202020204" pitchFamily="34" charset="0"/>
              <a:ea typeface="微软雅黑" pitchFamily="34" charset="-122"/>
            </a:endParaRPr>
          </a:p>
        </p:txBody>
      </p:sp>
      <p:grpSp>
        <p:nvGrpSpPr>
          <p:cNvPr id="12" name="组合 11"/>
          <p:cNvGrpSpPr/>
          <p:nvPr/>
        </p:nvGrpSpPr>
        <p:grpSpPr>
          <a:xfrm>
            <a:off x="3785371" y="1524017"/>
            <a:ext cx="2523948" cy="5137844"/>
            <a:chOff x="699698" y="1340769"/>
            <a:chExt cx="2523948" cy="5137844"/>
          </a:xfrm>
          <a:solidFill>
            <a:schemeClr val="tx1">
              <a:lumMod val="75000"/>
              <a:lumOff val="25000"/>
            </a:schemeClr>
          </a:solidFill>
        </p:grpSpPr>
        <p:sp>
          <p:nvSpPr>
            <p:cNvPr id="13" name="任意多边形 12"/>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solidFill>
              <a:srgbClr val="EA1E63"/>
            </a:solidFill>
            <a:ln w="25400">
              <a:noFill/>
            </a:ln>
            <a:effectLst/>
          </p:spPr>
          <p:txBody>
            <a:bodyPr vert="horz" wrap="square" lIns="121920" tIns="60960" rIns="121920" bIns="60960" numCol="1" anchor="t" anchorCtr="0" compatLnSpc="1">
              <a:prstTxWarp prst="textNoShape">
                <a:avLst/>
              </a:prstTxWarp>
              <a:noAutofit/>
            </a:bodyPr>
            <a:lstStyle/>
            <a:p>
              <a:endParaRPr lang="zh-CN" altLang="en-US" sz="2400">
                <a:solidFill>
                  <a:prstClr val="black"/>
                </a:solidFill>
              </a:endParaRPr>
            </a:p>
          </p:txBody>
        </p:sp>
        <p:sp>
          <p:nvSpPr>
            <p:cNvPr id="14" name="矩形 13"/>
            <p:cNvSpPr/>
            <p:nvPr/>
          </p:nvSpPr>
          <p:spPr>
            <a:xfrm>
              <a:off x="773540" y="2423160"/>
              <a:ext cx="2376264" cy="626712"/>
            </a:xfrm>
            <a:prstGeom prst="rect">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5" name="TextBox 29"/>
          <p:cNvSpPr txBox="1"/>
          <p:nvPr/>
        </p:nvSpPr>
        <p:spPr>
          <a:xfrm>
            <a:off x="4204223" y="3645412"/>
            <a:ext cx="1686244" cy="1538883"/>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6" name="TextBox 30"/>
          <p:cNvSpPr txBox="1"/>
          <p:nvPr/>
        </p:nvSpPr>
        <p:spPr>
          <a:xfrm>
            <a:off x="4150857" y="2704321"/>
            <a:ext cx="2216171" cy="430887"/>
          </a:xfrm>
          <a:prstGeom prst="rect">
            <a:avLst/>
          </a:prstGeom>
          <a:noFill/>
        </p:spPr>
        <p:txBody>
          <a:bodyPr wrap="square" lIns="0" tIns="0" rIns="0" bIns="0" rtlCol="0">
            <a:spAutoFit/>
          </a:bodyPr>
          <a:lstStyle/>
          <a:p>
            <a:r>
              <a:rPr lang="zh-CN" altLang="en-US" sz="2800" b="1" dirty="0">
                <a:solidFill>
                  <a:schemeClr val="bg1"/>
                </a:solidFill>
                <a:latin typeface="微软雅黑" pitchFamily="34" charset="-122"/>
                <a:ea typeface="微软雅黑" pitchFamily="34" charset="-122"/>
              </a:rPr>
              <a:t>请输入标题</a:t>
            </a:r>
          </a:p>
        </p:txBody>
      </p:sp>
      <p:sp>
        <p:nvSpPr>
          <p:cNvPr id="17" name="TextBox 20"/>
          <p:cNvSpPr txBox="1"/>
          <p:nvPr/>
        </p:nvSpPr>
        <p:spPr>
          <a:xfrm>
            <a:off x="4835750" y="1888962"/>
            <a:ext cx="423193" cy="615553"/>
          </a:xfrm>
          <a:prstGeom prst="rect">
            <a:avLst/>
          </a:prstGeom>
          <a:noFill/>
        </p:spPr>
        <p:txBody>
          <a:bodyPr wrap="none" lIns="0" tIns="0" rIns="0" bIns="0" rtlCol="0">
            <a:spAutoFit/>
          </a:bodyPr>
          <a:lstStyle/>
          <a:p>
            <a:pPr algn="ctr"/>
            <a:r>
              <a:rPr lang="en-US" altLang="zh-CN" sz="4000" dirty="0">
                <a:solidFill>
                  <a:srgbClr val="EA1E63"/>
                </a:solidFill>
                <a:latin typeface="Agency FB" panose="020B0503020202020204" pitchFamily="34" charset="0"/>
                <a:ea typeface="微软雅黑" pitchFamily="34" charset="-122"/>
              </a:rPr>
              <a:t>02</a:t>
            </a:r>
            <a:endParaRPr lang="zh-CN" altLang="en-US" sz="4000" dirty="0">
              <a:solidFill>
                <a:srgbClr val="EA1E63"/>
              </a:solidFill>
              <a:latin typeface="Agency FB" panose="020B0503020202020204" pitchFamily="34" charset="0"/>
              <a:ea typeface="微软雅黑" pitchFamily="34" charset="-122"/>
            </a:endParaRPr>
          </a:p>
        </p:txBody>
      </p:sp>
      <p:grpSp>
        <p:nvGrpSpPr>
          <p:cNvPr id="18" name="组合 17"/>
          <p:cNvGrpSpPr/>
          <p:nvPr/>
        </p:nvGrpSpPr>
        <p:grpSpPr>
          <a:xfrm>
            <a:off x="6541969" y="1524017"/>
            <a:ext cx="2523948" cy="5137844"/>
            <a:chOff x="699698" y="1340769"/>
            <a:chExt cx="2523948" cy="5137844"/>
          </a:xfrm>
        </p:grpSpPr>
        <p:sp>
          <p:nvSpPr>
            <p:cNvPr id="19" name="任意多边形 18"/>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solidFill>
              <a:srgbClr val="3748A8"/>
            </a:solidFill>
            <a:ln w="25400">
              <a:noFill/>
            </a:ln>
            <a:effectLst/>
          </p:spPr>
          <p:txBody>
            <a:bodyPr vert="horz" wrap="square" lIns="121920" tIns="60960" rIns="121920" bIns="60960" numCol="1" anchor="t" anchorCtr="0" compatLnSpc="1">
              <a:prstTxWarp prst="textNoShape">
                <a:avLst/>
              </a:prstTxWarp>
              <a:noAutofit/>
            </a:bodyPr>
            <a:lstStyle/>
            <a:p>
              <a:endParaRPr lang="zh-CN" altLang="en-US" sz="2400">
                <a:solidFill>
                  <a:prstClr val="black"/>
                </a:solidFill>
              </a:endParaRPr>
            </a:p>
          </p:txBody>
        </p:sp>
        <p:sp>
          <p:nvSpPr>
            <p:cNvPr id="20" name="矩形 19"/>
            <p:cNvSpPr/>
            <p:nvPr/>
          </p:nvSpPr>
          <p:spPr>
            <a:xfrm>
              <a:off x="773540" y="2423160"/>
              <a:ext cx="2376264" cy="626712"/>
            </a:xfrm>
            <a:prstGeom prst="rect">
              <a:avLst/>
            </a:prstGeom>
            <a:solidFill>
              <a:srgbClr val="374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TextBox 29"/>
          <p:cNvSpPr txBox="1"/>
          <p:nvPr/>
        </p:nvSpPr>
        <p:spPr>
          <a:xfrm>
            <a:off x="6957111" y="3645412"/>
            <a:ext cx="1686244" cy="1538883"/>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2" name="TextBox 30"/>
          <p:cNvSpPr txBox="1"/>
          <p:nvPr/>
        </p:nvSpPr>
        <p:spPr>
          <a:xfrm>
            <a:off x="6911757" y="2704321"/>
            <a:ext cx="2216171" cy="430887"/>
          </a:xfrm>
          <a:prstGeom prst="rect">
            <a:avLst/>
          </a:prstGeom>
          <a:noFill/>
        </p:spPr>
        <p:txBody>
          <a:bodyPr wrap="square" lIns="0" tIns="0" rIns="0" bIns="0" rtlCol="0">
            <a:spAutoFit/>
          </a:bodyPr>
          <a:lstStyle/>
          <a:p>
            <a:r>
              <a:rPr lang="zh-CN" altLang="en-US" sz="2800" b="1" dirty="0">
                <a:solidFill>
                  <a:schemeClr val="bg1"/>
                </a:solidFill>
                <a:latin typeface="微软雅黑" pitchFamily="34" charset="-122"/>
                <a:ea typeface="微软雅黑" pitchFamily="34" charset="-122"/>
              </a:rPr>
              <a:t>请输入标题</a:t>
            </a:r>
          </a:p>
        </p:txBody>
      </p:sp>
      <p:grpSp>
        <p:nvGrpSpPr>
          <p:cNvPr id="23" name="组合 22"/>
          <p:cNvGrpSpPr/>
          <p:nvPr/>
        </p:nvGrpSpPr>
        <p:grpSpPr>
          <a:xfrm>
            <a:off x="9298567" y="1524017"/>
            <a:ext cx="2523948" cy="5137844"/>
            <a:chOff x="699698" y="1340769"/>
            <a:chExt cx="2523948" cy="5137844"/>
          </a:xfrm>
          <a:solidFill>
            <a:schemeClr val="tx1">
              <a:lumMod val="75000"/>
              <a:lumOff val="25000"/>
            </a:schemeClr>
          </a:solidFill>
        </p:grpSpPr>
        <p:sp>
          <p:nvSpPr>
            <p:cNvPr id="24" name="任意多边形 23"/>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solidFill>
              <a:srgbClr val="EA1E63"/>
            </a:solidFill>
            <a:ln w="25400">
              <a:noFill/>
            </a:ln>
            <a:effectLst/>
          </p:spPr>
          <p:txBody>
            <a:bodyPr vert="horz" wrap="square" lIns="121920" tIns="60960" rIns="121920" bIns="60960" numCol="1" anchor="t" anchorCtr="0" compatLnSpc="1">
              <a:prstTxWarp prst="textNoShape">
                <a:avLst/>
              </a:prstTxWarp>
              <a:noAutofit/>
            </a:bodyPr>
            <a:lstStyle/>
            <a:p>
              <a:endParaRPr lang="zh-CN" altLang="en-US" sz="2400">
                <a:solidFill>
                  <a:prstClr val="black"/>
                </a:solidFill>
              </a:endParaRPr>
            </a:p>
          </p:txBody>
        </p:sp>
        <p:sp>
          <p:nvSpPr>
            <p:cNvPr id="27" name="矩形 26"/>
            <p:cNvSpPr/>
            <p:nvPr/>
          </p:nvSpPr>
          <p:spPr>
            <a:xfrm>
              <a:off x="773540" y="2423160"/>
              <a:ext cx="2376264" cy="626712"/>
            </a:xfrm>
            <a:prstGeom prst="rect">
              <a:avLst/>
            </a:prstGeom>
            <a:solidFill>
              <a:srgbClr val="EA1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8" name="TextBox 29"/>
          <p:cNvSpPr txBox="1"/>
          <p:nvPr/>
        </p:nvSpPr>
        <p:spPr>
          <a:xfrm>
            <a:off x="9690262" y="3645412"/>
            <a:ext cx="1686244" cy="1538883"/>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9" name="TextBox 30"/>
          <p:cNvSpPr txBox="1"/>
          <p:nvPr/>
        </p:nvSpPr>
        <p:spPr>
          <a:xfrm>
            <a:off x="9659589" y="2704321"/>
            <a:ext cx="2216171" cy="430887"/>
          </a:xfrm>
          <a:prstGeom prst="rect">
            <a:avLst/>
          </a:prstGeom>
          <a:noFill/>
        </p:spPr>
        <p:txBody>
          <a:bodyPr wrap="square" lIns="0" tIns="0" rIns="0" bIns="0" rtlCol="0">
            <a:spAutoFit/>
          </a:bodyPr>
          <a:lstStyle/>
          <a:p>
            <a:r>
              <a:rPr lang="zh-CN" altLang="en-US" sz="2800" b="1" dirty="0">
                <a:solidFill>
                  <a:schemeClr val="bg1"/>
                </a:solidFill>
                <a:latin typeface="微软雅黑" pitchFamily="34" charset="-122"/>
                <a:ea typeface="微软雅黑" pitchFamily="34" charset="-122"/>
              </a:rPr>
              <a:t>请输入标题</a:t>
            </a:r>
          </a:p>
        </p:txBody>
      </p:sp>
      <p:sp>
        <p:nvSpPr>
          <p:cNvPr id="30" name="TextBox 20"/>
          <p:cNvSpPr txBox="1"/>
          <p:nvPr/>
        </p:nvSpPr>
        <p:spPr>
          <a:xfrm>
            <a:off x="10344482" y="1888962"/>
            <a:ext cx="423193" cy="615553"/>
          </a:xfrm>
          <a:prstGeom prst="rect">
            <a:avLst/>
          </a:prstGeom>
          <a:noFill/>
        </p:spPr>
        <p:txBody>
          <a:bodyPr wrap="none" lIns="0" tIns="0" rIns="0" bIns="0" rtlCol="0">
            <a:spAutoFit/>
          </a:bodyPr>
          <a:lstStyle/>
          <a:p>
            <a:pPr algn="ctr"/>
            <a:r>
              <a:rPr lang="en-US" altLang="zh-CN" sz="4000" dirty="0" smtClean="0">
                <a:solidFill>
                  <a:srgbClr val="EA1E63"/>
                </a:solidFill>
                <a:latin typeface="Agency FB" panose="020B0503020202020204" pitchFamily="34" charset="0"/>
                <a:ea typeface="微软雅黑" pitchFamily="34" charset="-122"/>
              </a:rPr>
              <a:t>04</a:t>
            </a:r>
            <a:endParaRPr lang="zh-CN" altLang="en-US" sz="4000" dirty="0">
              <a:solidFill>
                <a:srgbClr val="EA1E63"/>
              </a:solidFill>
              <a:latin typeface="Agency FB" panose="020B0503020202020204" pitchFamily="34" charset="0"/>
              <a:ea typeface="微软雅黑" pitchFamily="34" charset="-122"/>
            </a:endParaRPr>
          </a:p>
        </p:txBody>
      </p:sp>
      <p:sp>
        <p:nvSpPr>
          <p:cNvPr id="31" name="TextBox 20"/>
          <p:cNvSpPr txBox="1"/>
          <p:nvPr/>
        </p:nvSpPr>
        <p:spPr>
          <a:xfrm>
            <a:off x="7580620" y="1888962"/>
            <a:ext cx="439223" cy="615553"/>
          </a:xfrm>
          <a:prstGeom prst="rect">
            <a:avLst/>
          </a:prstGeom>
          <a:noFill/>
        </p:spPr>
        <p:txBody>
          <a:bodyPr wrap="none" lIns="0" tIns="0" rIns="0" bIns="0" rtlCol="0">
            <a:spAutoFit/>
          </a:bodyPr>
          <a:lstStyle/>
          <a:p>
            <a:pPr algn="ctr"/>
            <a:r>
              <a:rPr lang="en-US" altLang="zh-CN" sz="4000" dirty="0">
                <a:solidFill>
                  <a:srgbClr val="3748A8"/>
                </a:solidFill>
                <a:latin typeface="Agency FB" panose="020B0503020202020204" pitchFamily="34" charset="0"/>
                <a:ea typeface="微软雅黑" pitchFamily="34" charset="-122"/>
              </a:rPr>
              <a:t>03</a:t>
            </a:r>
            <a:endParaRPr lang="zh-CN" altLang="en-US" sz="4000" dirty="0">
              <a:solidFill>
                <a:srgbClr val="3748A8"/>
              </a:solidFill>
              <a:latin typeface="Agency FB" panose="020B0503020202020204" pitchFamily="34" charset="0"/>
              <a:ea typeface="微软雅黑" pitchFamily="34" charset="-122"/>
            </a:endParaRPr>
          </a:p>
        </p:txBody>
      </p:sp>
    </p:spTree>
    <p:extLst>
      <p:ext uri="{BB962C8B-B14F-4D97-AF65-F5344CB8AC3E}">
        <p14:creationId xmlns="" xmlns:p14="http://schemas.microsoft.com/office/powerpoint/2010/main" val="176456258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5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0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0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0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150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150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anim calcmode="lin" valueType="num">
                                      <p:cBhvr>
                                        <p:cTn id="73" dur="1000" fill="hold"/>
                                        <p:tgtEl>
                                          <p:spTgt spid="28"/>
                                        </p:tgtEl>
                                        <p:attrNameLst>
                                          <p:attrName>ppt_x</p:attrName>
                                        </p:attrNameLst>
                                      </p:cBhvr>
                                      <p:tavLst>
                                        <p:tav tm="0">
                                          <p:val>
                                            <p:strVal val="#ppt_x"/>
                                          </p:val>
                                        </p:tav>
                                        <p:tav tm="100000">
                                          <p:val>
                                            <p:strVal val="#ppt_x"/>
                                          </p:val>
                                        </p:tav>
                                      </p:tavLst>
                                    </p:anim>
                                    <p:anim calcmode="lin" valueType="num">
                                      <p:cBhvr>
                                        <p:cTn id="74" dur="1000" fill="hold"/>
                                        <p:tgtEl>
                                          <p:spTgt spid="28"/>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150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1000"/>
                                        <p:tgtEl>
                                          <p:spTgt spid="23"/>
                                        </p:tgtEl>
                                      </p:cBhvr>
                                    </p:animEffect>
                                    <p:anim calcmode="lin" valueType="num">
                                      <p:cBhvr>
                                        <p:cTn id="78" dur="1000" fill="hold"/>
                                        <p:tgtEl>
                                          <p:spTgt spid="23"/>
                                        </p:tgtEl>
                                        <p:attrNameLst>
                                          <p:attrName>ppt_x</p:attrName>
                                        </p:attrNameLst>
                                      </p:cBhvr>
                                      <p:tavLst>
                                        <p:tav tm="0">
                                          <p:val>
                                            <p:strVal val="#ppt_x"/>
                                          </p:val>
                                        </p:tav>
                                        <p:tav tm="100000">
                                          <p:val>
                                            <p:strVal val="#ppt_x"/>
                                          </p:val>
                                        </p:tav>
                                      </p:tavLst>
                                    </p:anim>
                                    <p:anim calcmode="lin" valueType="num">
                                      <p:cBhvr>
                                        <p:cTn id="79" dur="1000" fill="hold"/>
                                        <p:tgtEl>
                                          <p:spTgt spid="23"/>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15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P spid="16" grpId="0"/>
      <p:bldP spid="17" grpId="0"/>
      <p:bldP spid="21" grpId="0"/>
      <p:bldP spid="22" grpId="0"/>
      <p:bldP spid="28" grpId="0"/>
      <p:bldP spid="29" grpId="0"/>
      <p:bldP spid="30"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粉蓝竞聘"/>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2970</Words>
  <Application>Microsoft Office PowerPoint</Application>
  <PresentationFormat>自定义</PresentationFormat>
  <Paragraphs>319</Paragraphs>
  <Slides>28</Slides>
  <Notes>28</Notes>
  <HiddenSlides>0</HiddenSlides>
  <MMClips>2</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粉蓝竞聘</dc:title>
  <dc:creator>PC</dc:creator>
  <cp:lastModifiedBy>Administrator</cp:lastModifiedBy>
  <cp:revision>133</cp:revision>
  <dcterms:created xsi:type="dcterms:W3CDTF">2017-02-16T14:52:53Z</dcterms:created>
  <dcterms:modified xsi:type="dcterms:W3CDTF">2017-07-10T05:21:53Z</dcterms:modified>
</cp:coreProperties>
</file>